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eb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8.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9.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54" r:id="rId5"/>
    <p:sldMasterId id="2147484866" r:id="rId6"/>
    <p:sldMasterId id="2147484897" r:id="rId7"/>
    <p:sldMasterId id="2147484905" r:id="rId8"/>
    <p:sldMasterId id="2147484913" r:id="rId9"/>
    <p:sldMasterId id="2147484915" r:id="rId10"/>
    <p:sldMasterId id="2147484918" r:id="rId11"/>
    <p:sldMasterId id="2147484953" r:id="rId12"/>
    <p:sldMasterId id="2147484984" r:id="rId13"/>
  </p:sldMasterIdLst>
  <p:notesMasterIdLst>
    <p:notesMasterId r:id="rId31"/>
  </p:notesMasterIdLst>
  <p:handoutMasterIdLst>
    <p:handoutMasterId r:id="rId32"/>
  </p:handoutMasterIdLst>
  <p:sldIdLst>
    <p:sldId id="4797" r:id="rId14"/>
    <p:sldId id="10885" r:id="rId15"/>
    <p:sldId id="10884" r:id="rId16"/>
    <p:sldId id="10886" r:id="rId17"/>
    <p:sldId id="8416" r:id="rId18"/>
    <p:sldId id="8417" r:id="rId19"/>
    <p:sldId id="8423" r:id="rId20"/>
    <p:sldId id="10895" r:id="rId21"/>
    <p:sldId id="10887" r:id="rId22"/>
    <p:sldId id="10888" r:id="rId23"/>
    <p:sldId id="10889" r:id="rId24"/>
    <p:sldId id="10892" r:id="rId25"/>
    <p:sldId id="10890" r:id="rId26"/>
    <p:sldId id="10893" r:id="rId27"/>
    <p:sldId id="10891" r:id="rId28"/>
    <p:sldId id="10894" r:id="rId29"/>
    <p:sldId id="10882" r:id="rId30"/>
  </p:sldIdLst>
  <p:sldSz cx="12192000" cy="6858000"/>
  <p:notesSz cx="6858000" cy="1495425"/>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8B656EC-D568-4EF7-8842-9FA1AE1192C9}">
          <p14:sldIdLst/>
        </p14:section>
        <p14:section name="Cognitive Services Overview" id="{E0DD5943-F94F-4309-8A2A-AF423174EF80}">
          <p14:sldIdLst/>
        </p14:section>
        <p14:section name="Vision" id="{74242A66-768C-4F82-9E98-7D55460B2EBE}">
          <p14:sldIdLst>
            <p14:sldId id="4797"/>
            <p14:sldId id="10885"/>
            <p14:sldId id="10884"/>
            <p14:sldId id="10886"/>
            <p14:sldId id="8416"/>
            <p14:sldId id="8417"/>
            <p14:sldId id="8423"/>
            <p14:sldId id="10895"/>
            <p14:sldId id="10887"/>
            <p14:sldId id="10888"/>
            <p14:sldId id="10889"/>
            <p14:sldId id="10892"/>
            <p14:sldId id="10890"/>
            <p14:sldId id="10893"/>
            <p14:sldId id="10891"/>
            <p14:sldId id="10894"/>
            <p14:sldId id="10882"/>
          </p14:sldIdLst>
        </p14:section>
        <p14:section name="Personalizer" id="{09C7D183-DE17-4873-9C12-D4AF72BBB451}">
          <p14:sldIdLst/>
        </p14:section>
        <p14:section name="Deployment" id="{16D02446-BC11-4A35-8BC6-D52D34BA75AD}">
          <p14:sldIdLst/>
        </p14:section>
        <p14:section name="Close" id="{DFFAAFCF-B59E-470F-AF53-C390786E6DF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20228F1E-367D-B838-2F2C-02AD11BBE2D7}" name="Chris Noring" initials="CN" userId="S::chnoring@microsoft.com::928c2804-635a-48d2-ae29-4c71531545db" providerId="AD"/>
  <p188:author id="{2EFD172E-C533-0181-99D3-961D485BFB69}" name="Monica Lueder" initials="ML" userId="S-1-5-21-2127521184-1604012920-1887927527-2598260" providerId="AD"/>
  <p188:author id="{7D451F5A-BE8B-12E1-A46B-F5E28D3A683C}" name="Stephanie Morillo" initials="SM" userId="S::stmorill@microsoft.com::97c4088f-a83d-4e91-bd62-488094ec7e75"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14BF26DC-23ED-2FA1-F935-52F403A37B40}" name="David Smith (CDA)" initials="D(" userId="S::davidsmi@microsoft.com::e2e26018-0444-4cbe-a438-569915950e81"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005B9E"/>
    <a:srgbClr val="D83B01"/>
    <a:srgbClr val="000000"/>
    <a:srgbClr val="50E6FF"/>
    <a:srgbClr val="FEF000"/>
    <a:srgbClr val="3B2E58"/>
    <a:srgbClr val="243A5E"/>
    <a:srgbClr val="274B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96D900-32EA-4ED3-9200-9D662737DF74}" v="6" dt="2019-11-19T16:44:50.4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50"/>
    <p:restoredTop sz="80343" autoAdjust="0"/>
  </p:normalViewPr>
  <p:slideViewPr>
    <p:cSldViewPr snapToGrid="0">
      <p:cViewPr varScale="1">
        <p:scale>
          <a:sx n="69" d="100"/>
          <a:sy n="69" d="100"/>
        </p:scale>
        <p:origin x="1051" y="72"/>
      </p:cViewPr>
      <p:guideLst/>
    </p:cSldViewPr>
  </p:slideViewPr>
  <p:notesTextViewPr>
    <p:cViewPr>
      <p:scale>
        <a:sx n="1" d="1"/>
        <a:sy n="1" d="1"/>
      </p:scale>
      <p:origin x="0" y="0"/>
    </p:cViewPr>
  </p:notesTextViewPr>
  <p:notesViewPr>
    <p:cSldViewPr snapToGrid="0">
      <p:cViewPr>
        <p:scale>
          <a:sx n="400" d="100"/>
          <a:sy n="400" d="100"/>
        </p:scale>
        <p:origin x="-876" y="-13419"/>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Master" Target="slideMasters/slideMaster10.xml"/><Relationship Id="rId18" Type="http://schemas.openxmlformats.org/officeDocument/2006/relationships/slide" Target="slides/slide5.xml"/><Relationship Id="rId26" Type="http://schemas.openxmlformats.org/officeDocument/2006/relationships/slide" Target="slides/slide13.xml"/><Relationship Id="rId39" Type="http://schemas.microsoft.com/office/2018/10/relationships/authors" Target="authors.xml"/><Relationship Id="rId3" Type="http://schemas.openxmlformats.org/officeDocument/2006/relationships/customXml" Target="../customXml/item3.xml"/><Relationship Id="rId21" Type="http://schemas.openxmlformats.org/officeDocument/2006/relationships/slide" Target="slides/slide8.xml"/><Relationship Id="rId34"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commentAuthors" Target="commentAuthor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3.xml"/><Relationship Id="rId20" Type="http://schemas.openxmlformats.org/officeDocument/2006/relationships/slide" Target="slides/slide7.xml"/><Relationship Id="rId29"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1.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theme" Target="theme/theme1.xml"/><Relationship Id="rId10" Type="http://schemas.openxmlformats.org/officeDocument/2006/relationships/slideMaster" Target="slideMasters/slideMaster7.xml"/><Relationship Id="rId19" Type="http://schemas.openxmlformats.org/officeDocument/2006/relationships/slide" Target="slides/slide6.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3/26/2021 9:39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2.jp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jpg>
</file>

<file path=ppt/media/image22.jpg>
</file>

<file path=ppt/media/image23.jpg>
</file>

<file path=ppt/media/image24.png>
</file>

<file path=ppt/media/image25.jpg>
</file>

<file path=ppt/media/image26.jpeg>
</file>

<file path=ppt/media/image27.jpg>
</file>

<file path=ppt/media/image28.jpg>
</file>

<file path=ppt/media/image29.jpg>
</file>

<file path=ppt/media/image30.png>
</file>

<file path=ppt/media/image31.png>
</file>

<file path=ppt/media/image33.jpg>
</file>

<file path=ppt/media/image34.jpeg>
</file>

<file path=ppt/media/image35.jpg>
</file>

<file path=ppt/media/image36.webp>
</file>

<file path=ppt/media/image37.jpeg>
</file>

<file path=ppt/media/image38.jpeg>
</file>

<file path=ppt/media/image39.jpg>
</file>

<file path=ppt/media/image4.png>
</file>

<file path=ppt/media/image40.png>
</file>

<file path=ppt/media/image41.png>
</file>

<file path=ppt/media/image42.png>
</file>

<file path=ppt/media/image43.jp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3/26/2021 9:39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kern="1200" dirty="0">
                <a:solidFill>
                  <a:schemeClr val="tx1"/>
                </a:solidFill>
                <a:effectLst/>
                <a:latin typeface="Segoe UI" panose="020B0502040204020203" pitchFamily="34" charset="0"/>
                <a:ea typeface="+mn-ea"/>
                <a:cs typeface="+mn-cs"/>
              </a:rPr>
              <a:t>But before we do that, it's going to be helpful to dive into a bit of theory to</a:t>
            </a:r>
          </a:p>
          <a:p>
            <a:r>
              <a:rPr lang="en-US" sz="882" b="0" kern="1200" dirty="0">
                <a:solidFill>
                  <a:schemeClr val="tx1"/>
                </a:solidFill>
                <a:effectLst/>
                <a:latin typeface="Segoe UI" panose="020B0502040204020203" pitchFamily="34" charset="0"/>
                <a:ea typeface="+mn-ea"/>
                <a:cs typeface="+mn-cs"/>
              </a:rPr>
              <a:t>understand how computer vision works. Don't worry though: there will be very</a:t>
            </a:r>
          </a:p>
          <a:p>
            <a:r>
              <a:rPr lang="en-US" sz="882" b="0" kern="1200" dirty="0">
                <a:solidFill>
                  <a:schemeClr val="tx1"/>
                </a:solidFill>
                <a:effectLst/>
                <a:latin typeface="Segoe UI" panose="020B0502040204020203" pitchFamily="34" charset="0"/>
                <a:ea typeface="+mn-ea"/>
                <a:cs typeface="+mn-cs"/>
              </a:rPr>
              <a:t>little math, and understanding a bit about how computer vision works will help</a:t>
            </a:r>
          </a:p>
          <a:p>
            <a:r>
              <a:rPr lang="en-US" sz="882" b="0" kern="1200" dirty="0">
                <a:solidFill>
                  <a:schemeClr val="tx1"/>
                </a:solidFill>
                <a:effectLst/>
                <a:latin typeface="Segoe UI" panose="020B0502040204020203" pitchFamily="34" charset="0"/>
                <a:ea typeface="+mn-ea"/>
                <a:cs typeface="+mn-cs"/>
              </a:rPr>
              <a:t>us understand what can go wrong, and how to fix it.</a:t>
            </a:r>
          </a:p>
          <a:p>
            <a:br>
              <a:rPr lang="en-US" sz="882" b="0" kern="1200" dirty="0">
                <a:solidFill>
                  <a:schemeClr val="tx1"/>
                </a:solidFill>
                <a:effectLst/>
                <a:latin typeface="Segoe UI" panose="020B0502040204020203" pitchFamily="34" charset="0"/>
                <a:ea typeface="+mn-ea"/>
                <a:cs typeface="+mn-cs"/>
              </a:rPr>
            </a:br>
            <a:endParaRPr lang="en-US" sz="882" b="0" kern="1200" dirty="0">
              <a:solidFill>
                <a:schemeClr val="tx1"/>
              </a:solidFill>
              <a:effectLst/>
              <a:latin typeface="Segoe UI" panose="020B0502040204020203" pitchFamily="34" charset="0"/>
              <a:ea typeface="+mn-ea"/>
              <a:cs typeface="+mn-cs"/>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3/26/2021 9:39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2178873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882" b="0" kern="1200" dirty="0">
                <a:solidFill>
                  <a:schemeClr val="tx1"/>
                </a:solidFill>
                <a:effectLst/>
                <a:latin typeface="Segoe UI" panose="020B0502040204020203" pitchFamily="34" charset="0"/>
                <a:ea typeface="+mn-ea"/>
                <a:cs typeface="+mn-cs"/>
              </a:rPr>
            </a:br>
            <a:endParaRPr lang="en-US" sz="882" b="0" kern="1200" dirty="0">
              <a:solidFill>
                <a:schemeClr val="tx1"/>
              </a:solidFill>
              <a:effectLst/>
              <a:latin typeface="Segoe UI" panose="020B0502040204020203" pitchFamily="34" charset="0"/>
              <a:ea typeface="+mn-ea"/>
              <a:cs typeface="+mn-cs"/>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3/26/2021 9:39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769709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6"/>
        <p:cNvGrpSpPr/>
        <p:nvPr/>
      </p:nvGrpSpPr>
      <p:grpSpPr>
        <a:xfrm>
          <a:off x="0" y="0"/>
          <a:ext cx="0" cy="0"/>
          <a:chOff x="0" y="0"/>
          <a:chExt cx="0" cy="0"/>
        </a:xfrm>
      </p:grpSpPr>
      <p:sp>
        <p:nvSpPr>
          <p:cNvPr id="7517" name="Google Shape;7517;g1cdb189bfb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8" name="Google Shape;7518;g1cdb189bfb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882" b="0" i="0" kern="1200" dirty="0" err="1">
                <a:solidFill>
                  <a:schemeClr val="tx1"/>
                </a:solidFill>
                <a:effectLst/>
                <a:latin typeface="Segoe UI" panose="020B0502040204020203" pitchFamily="34" charset="0"/>
                <a:ea typeface="+mn-ea"/>
                <a:cs typeface="+mn-cs"/>
              </a:rPr>
              <a:t>Raodmap</a:t>
            </a:r>
            <a:endParaRPr lang="en-US" sz="882" b="0" i="0" kern="1200" dirty="0">
              <a:solidFill>
                <a:schemeClr val="tx1"/>
              </a:solidFill>
              <a:effectLst/>
              <a:latin typeface="Segoe UI" panose="020B0502040204020203" pitchFamily="34" charset="0"/>
              <a:ea typeface="+mn-ea"/>
              <a:cs typeface="+mn-cs"/>
            </a:endParaRPr>
          </a:p>
        </p:txBody>
      </p:sp>
    </p:spTree>
    <p:extLst>
      <p:ext uri="{BB962C8B-B14F-4D97-AF65-F5344CB8AC3E}">
        <p14:creationId xmlns:p14="http://schemas.microsoft.com/office/powerpoint/2010/main" val="3515868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6"/>
        <p:cNvGrpSpPr/>
        <p:nvPr/>
      </p:nvGrpSpPr>
      <p:grpSpPr>
        <a:xfrm>
          <a:off x="0" y="0"/>
          <a:ext cx="0" cy="0"/>
          <a:chOff x="0" y="0"/>
          <a:chExt cx="0" cy="0"/>
        </a:xfrm>
      </p:grpSpPr>
      <p:sp>
        <p:nvSpPr>
          <p:cNvPr id="7517" name="Google Shape;7517;g1cdb189bfb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8" name="Google Shape;7518;g1cdb189bfb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US" sz="882" b="0" i="0" kern="1200" dirty="0">
              <a:solidFill>
                <a:schemeClr val="tx1"/>
              </a:solidFill>
              <a:effectLst/>
              <a:latin typeface="Segoe UI" panose="020B0502040204020203" pitchFamily="34" charset="0"/>
              <a:ea typeface="+mn-ea"/>
              <a:cs typeface="+mn-cs"/>
            </a:endParaRPr>
          </a:p>
        </p:txBody>
      </p:sp>
    </p:spTree>
    <p:extLst>
      <p:ext uri="{BB962C8B-B14F-4D97-AF65-F5344CB8AC3E}">
        <p14:creationId xmlns:p14="http://schemas.microsoft.com/office/powerpoint/2010/main" val="2905740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6"/>
        <p:cNvGrpSpPr/>
        <p:nvPr/>
      </p:nvGrpSpPr>
      <p:grpSpPr>
        <a:xfrm>
          <a:off x="0" y="0"/>
          <a:ext cx="0" cy="0"/>
          <a:chOff x="0" y="0"/>
          <a:chExt cx="0" cy="0"/>
        </a:xfrm>
      </p:grpSpPr>
      <p:sp>
        <p:nvSpPr>
          <p:cNvPr id="7517" name="Google Shape;7517;g1cdb189bfb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8" name="Google Shape;7518;g1cdb189bfb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882" b="0" i="0" kern="1200" dirty="0">
                <a:solidFill>
                  <a:schemeClr val="tx1"/>
                </a:solidFill>
                <a:effectLst/>
                <a:latin typeface="Segoe UI" panose="020B0502040204020203" pitchFamily="34" charset="0"/>
                <a:ea typeface="+mn-ea"/>
                <a:cs typeface="+mn-cs"/>
              </a:rPr>
              <a:t>You've probably heard that AI is powered by something called "Deep Learning". The "Deep" in "Deep Learning" doesn't mean "profound", it simply means that the image passes through a neural network with many layers when it's being analyzed. That's it.</a:t>
            </a:r>
          </a:p>
          <a:p>
            <a:r>
              <a:rPr lang="en-US" sz="882" b="0" i="0" kern="1200" dirty="0">
                <a:solidFill>
                  <a:schemeClr val="tx1"/>
                </a:solidFill>
                <a:effectLst/>
                <a:latin typeface="Segoe UI" panose="020B0502040204020203" pitchFamily="34" charset="0"/>
                <a:ea typeface="+mn-ea"/>
                <a:cs typeface="+mn-cs"/>
              </a:rPr>
              <a:t>On your screen is a very simple Neural Network. This one only has five layers; real-world vision systems have many dozens of layers, perhaps hundreds. This one is designed to take an image as input, and then classify that image as one of exactly four objects: dog, bicycle, apple, and tennis ball. That's it: it is not capable of detecting any other kind of object except those it's been trained to recognize.</a:t>
            </a:r>
          </a:p>
        </p:txBody>
      </p:sp>
    </p:spTree>
    <p:extLst>
      <p:ext uri="{BB962C8B-B14F-4D97-AF65-F5344CB8AC3E}">
        <p14:creationId xmlns:p14="http://schemas.microsoft.com/office/powerpoint/2010/main" val="2379792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6"/>
        <p:cNvGrpSpPr/>
        <p:nvPr/>
      </p:nvGrpSpPr>
      <p:grpSpPr>
        <a:xfrm>
          <a:off x="0" y="0"/>
          <a:ext cx="0" cy="0"/>
          <a:chOff x="0" y="0"/>
          <a:chExt cx="0" cy="0"/>
        </a:xfrm>
      </p:grpSpPr>
      <p:sp>
        <p:nvSpPr>
          <p:cNvPr id="7517" name="Google Shape;7517;g1cdb189bfb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8" name="Google Shape;7518;g1cdb189bfb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882" b="0" i="0" kern="1200" dirty="0">
                <a:solidFill>
                  <a:schemeClr val="tx1"/>
                </a:solidFill>
                <a:effectLst/>
                <a:latin typeface="Segoe UI" panose="020B0502040204020203" pitchFamily="34" charset="0"/>
                <a:ea typeface="+mn-ea"/>
                <a:cs typeface="+mn-cs"/>
              </a:rPr>
              <a:t>When a Neural Network has been trained, it passes the input image through the network layer by layer, at each layer transforming the image into different, smaller images. Each layer recombines the images </a:t>
            </a:r>
            <a:r>
              <a:rPr lang="en-US" sz="882" b="0" i="0" kern="1200" dirty="0" err="1">
                <a:solidFill>
                  <a:schemeClr val="tx1"/>
                </a:solidFill>
                <a:effectLst/>
                <a:latin typeface="Segoe UI" panose="020B0502040204020203" pitchFamily="34" charset="0"/>
                <a:ea typeface="+mn-ea"/>
                <a:cs typeface="+mn-cs"/>
              </a:rPr>
              <a:t>genrated</a:t>
            </a:r>
            <a:r>
              <a:rPr lang="en-US" sz="882" b="0" i="0" kern="1200" dirty="0">
                <a:solidFill>
                  <a:schemeClr val="tx1"/>
                </a:solidFill>
                <a:effectLst/>
                <a:latin typeface="Segoe UI" panose="020B0502040204020203" pitchFamily="34" charset="0"/>
                <a:ea typeface="+mn-ea"/>
                <a:cs typeface="+mn-cs"/>
              </a:rPr>
              <a:t> in the prior layer, and the images get smaller and smaller until at the very end they are just a single pixel with a value between 0 and 1. That value represents the confidence the Neural Network has that the image represents the given object: they higher the number, the more confident it is.</a:t>
            </a:r>
          </a:p>
          <a:p>
            <a:r>
              <a:rPr lang="en-US" sz="882" b="0" i="0" kern="1200" dirty="0">
                <a:solidFill>
                  <a:schemeClr val="tx1"/>
                </a:solidFill>
                <a:effectLst/>
                <a:latin typeface="Segoe UI" panose="020B0502040204020203" pitchFamily="34" charset="0"/>
                <a:ea typeface="+mn-ea"/>
                <a:cs typeface="+mn-cs"/>
              </a:rPr>
              <a:t>In this case, we've inputted an image of a bicycle and the "bicycle" node at the right side is the one with the highest value. So it looks like this neural network has been well-trained to detect bicycles (or at least this one). But how do you "train" a neural network, and how is the image being transformed along the way?</a:t>
            </a:r>
          </a:p>
          <a:p>
            <a:r>
              <a:rPr lang="en-US" sz="882" b="0" i="0" kern="1200" dirty="0">
                <a:solidFill>
                  <a:schemeClr val="tx1"/>
                </a:solidFill>
                <a:effectLst/>
                <a:latin typeface="Segoe UI" panose="020B0502040204020203" pitchFamily="34" charset="0"/>
                <a:ea typeface="+mn-ea"/>
                <a:cs typeface="+mn-cs"/>
              </a:rPr>
              <a:t>At each node of the network -- each circle -- a filter is applied to the image. It's much the same idea as a Snapshot filter or an Instagram filter, but instead of doing something useful like making the image sepia toned or adding bunny ears to all the faces, it's doing something ... different ... that was decided in the training process. Let's dive in to see what that is.</a:t>
            </a:r>
          </a:p>
        </p:txBody>
      </p:sp>
    </p:spTree>
    <p:extLst>
      <p:ext uri="{BB962C8B-B14F-4D97-AF65-F5344CB8AC3E}">
        <p14:creationId xmlns:p14="http://schemas.microsoft.com/office/powerpoint/2010/main" val="4135517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6"/>
        <p:cNvGrpSpPr/>
        <p:nvPr/>
      </p:nvGrpSpPr>
      <p:grpSpPr>
        <a:xfrm>
          <a:off x="0" y="0"/>
          <a:ext cx="0" cy="0"/>
          <a:chOff x="0" y="0"/>
          <a:chExt cx="0" cy="0"/>
        </a:xfrm>
      </p:grpSpPr>
      <p:sp>
        <p:nvSpPr>
          <p:cNvPr id="7517" name="Google Shape;7517;g1cdb189bfb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8" name="Google Shape;7518;g1cdb189bfb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882" b="0" i="0" kern="1200" dirty="0">
                <a:solidFill>
                  <a:schemeClr val="tx1"/>
                </a:solidFill>
                <a:effectLst/>
                <a:latin typeface="Segoe UI" panose="020B0502040204020203" pitchFamily="34" charset="0"/>
                <a:ea typeface="+mn-ea"/>
                <a:cs typeface="+mn-cs"/>
              </a:rPr>
              <a:t>So, you can just use the model with the pre-determined weights, and as long as you only need to detect the object classifications the model is trained for, you're all set to go. Just provide your image, and use the classifications that the pre-trained model generates.</a:t>
            </a:r>
          </a:p>
          <a:p>
            <a:r>
              <a:rPr lang="en-US" sz="882" b="0" i="0" kern="1200" dirty="0">
                <a:solidFill>
                  <a:schemeClr val="tx1"/>
                </a:solidFill>
                <a:effectLst/>
                <a:latin typeface="Segoe UI" panose="020B0502040204020203" pitchFamily="34" charset="0"/>
                <a:ea typeface="+mn-ea"/>
                <a:cs typeface="+mn-cs"/>
              </a:rPr>
              <a:t>Some models do more than just classify, too: they can also detect the location of objects within images, or analyze the image in other ways.</a:t>
            </a:r>
          </a:p>
        </p:txBody>
      </p:sp>
    </p:spTree>
    <p:extLst>
      <p:ext uri="{BB962C8B-B14F-4D97-AF65-F5344CB8AC3E}">
        <p14:creationId xmlns:p14="http://schemas.microsoft.com/office/powerpoint/2010/main" val="128243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b="1" dirty="0">
                <a:solidFill>
                  <a:srgbClr val="000000"/>
                </a:solidFill>
                <a:effectLst/>
              </a:rPr>
              <a:t>Many-to-Many</a:t>
            </a:r>
            <a:r>
              <a:rPr lang="en-US" dirty="0">
                <a:solidFill>
                  <a:srgbClr val="000000"/>
                </a:solidFill>
                <a:effectLst/>
              </a:rPr>
              <a:t> [1]</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rPr>
              <a:t>Since there are multiple inputs which result in multiple outputs we can call it a Many-to-Many architecture.</a:t>
            </a:r>
          </a:p>
          <a:p>
            <a:r>
              <a:rPr lang="en-US" dirty="0">
                <a:solidFill>
                  <a:srgbClr val="000000"/>
                </a:solidFill>
                <a:effectLst/>
              </a:rPr>
              <a:t>The input and the output sequence lengths are equal. </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b="1" dirty="0">
                <a:solidFill>
                  <a:srgbClr val="000000"/>
                </a:solidFill>
                <a:effectLst/>
              </a:rPr>
              <a:t>Many-to-Many</a:t>
            </a:r>
            <a:r>
              <a:rPr lang="en-US" dirty="0">
                <a:solidFill>
                  <a:srgbClr val="000000"/>
                </a:solidFill>
                <a:effectLst/>
              </a:rPr>
              <a:t> [2]</a:t>
            </a:r>
          </a:p>
          <a:p>
            <a:r>
              <a:rPr lang="en-US" dirty="0">
                <a:solidFill>
                  <a:srgbClr val="000000"/>
                </a:solidFill>
                <a:effectLst/>
              </a:rPr>
              <a:t>There are examples where these input and output lengths are different. Machine Translation is one such real-life case where the input sentence says, in French, and the output sentence is a translated English one, which may have a different number of words than the original sentence but of course, the meaning remains the same.</a:t>
            </a:r>
          </a:p>
          <a:p>
            <a:endParaRPr lang="en-US" dirty="0">
              <a:solidFill>
                <a:srgbClr val="000000"/>
              </a:solidFill>
              <a:effectLst/>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b="1" dirty="0">
                <a:solidFill>
                  <a:srgbClr val="000000"/>
                </a:solidFill>
                <a:effectLst/>
              </a:rPr>
              <a:t>Many-to-One</a:t>
            </a:r>
            <a:endParaRPr lang="en-US" dirty="0">
              <a:solidFill>
                <a:srgbClr val="000000"/>
              </a:solidFill>
              <a:effectLst/>
            </a:endParaRPr>
          </a:p>
          <a:p>
            <a:r>
              <a:rPr lang="en-US" dirty="0">
                <a:solidFill>
                  <a:srgbClr val="000000"/>
                </a:solidFill>
                <a:effectLst/>
              </a:rPr>
              <a:t>We will take the case of Sentiment Classification to explain this category of RNN models where there are multiple inputs but only one output value.</a:t>
            </a:r>
          </a:p>
          <a:p>
            <a:endParaRPr lang="en-US" dirty="0">
              <a:solidFill>
                <a:srgbClr val="000000"/>
              </a:solidFill>
              <a:effectLst/>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b="1" dirty="0">
                <a:solidFill>
                  <a:srgbClr val="000000"/>
                </a:solidFill>
                <a:effectLst/>
              </a:rPr>
              <a:t>One-to-Many</a:t>
            </a:r>
            <a:endParaRPr lang="en-US" b="1" dirty="0"/>
          </a:p>
          <a:p>
            <a:r>
              <a:rPr lang="en-US" dirty="0">
                <a:solidFill>
                  <a:srgbClr val="000000"/>
                </a:solidFill>
                <a:effectLst/>
              </a:rPr>
              <a:t>A single input that results in multiple output values or an output sequence. This particular architecture can be found in the Music Generation problems.</a:t>
            </a:r>
          </a:p>
          <a:p>
            <a:r>
              <a:rPr lang="en-US" dirty="0">
                <a:solidFill>
                  <a:srgbClr val="000000"/>
                </a:solidFill>
                <a:effectLst/>
              </a:rPr>
              <a:t>Only the activation values that predict outputs at each time step and multiple outputs predicted are received until the last note of the musical piece is synthesized.</a:t>
            </a:r>
          </a:p>
          <a:p>
            <a:endParaRPr lang="en-US" dirty="0">
              <a:solidFill>
                <a:srgbClr val="000000"/>
              </a:solidFill>
              <a:effectLst/>
            </a:endParaRPr>
          </a:p>
          <a:p>
            <a:endParaRPr lang="en-US" dirty="0">
              <a:solidFill>
                <a:srgbClr val="000000"/>
              </a:solidFill>
              <a:effectLst/>
            </a:endParaRPr>
          </a:p>
          <a:p>
            <a:endParaRPr lang="en-US" dirty="0">
              <a:solidFill>
                <a:srgbClr val="000000"/>
              </a:solidFill>
              <a:effectLst/>
            </a:endParaRP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b="1"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US" b="1" dirty="0"/>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3/26/2021 9:39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13262253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Long short-term memory is an artificial recurrent neural network architecture used in the field of deep learning. Unlike standard feedforward neural networks, LSTM has feedback connections. It can not only process single data points, but also entire sequences of data.</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3/26/2021 9:39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10054441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8.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3.jpg"/><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3.jpg"/><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10.emf"/><Relationship Id="rId1" Type="http://schemas.openxmlformats.org/officeDocument/2006/relationships/slideMaster" Target="../slideMasters/slideMaster10.xml"/></Relationships>
</file>

<file path=ppt/slideLayouts/_rels/slideLayout136.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10.emf"/><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10.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10.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10.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10.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10.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10.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0.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emf"/><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emf"/><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emf"/><Relationship Id="rId1" Type="http://schemas.openxmlformats.org/officeDocument/2006/relationships/slideMaster" Target="../slideMasters/slideMaster8.xml"/><Relationship Id="rId5" Type="http://schemas.openxmlformats.org/officeDocument/2006/relationships/image" Target="../media/image17.png"/><Relationship Id="rId4" Type="http://schemas.openxmlformats.org/officeDocument/2006/relationships/image" Target="../media/image16.pn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emf"/><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5" name="Picture 4" descr="Microsoft Ignite The Tour graphic">
            <a:extLst>
              <a:ext uri="{FF2B5EF4-FFF2-40B4-BE49-F238E27FC236}">
                <a16:creationId xmlns:a16="http://schemas.microsoft.com/office/drawing/2014/main" id="{6BC7859C-3559-4338-9DC0-EC0A6FB166F4}"/>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2906486" y="0"/>
            <a:ext cx="9285514"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grpSp>
        <p:nvGrpSpPr>
          <p:cNvPr id="11" name="Group 4" descr="Microsoft Ignite The Tour logo">
            <a:extLst>
              <a:ext uri="{FF2B5EF4-FFF2-40B4-BE49-F238E27FC236}">
                <a16:creationId xmlns:a16="http://schemas.microsoft.com/office/drawing/2014/main" id="{77D3015C-F206-4299-9E56-BE80355D041C}"/>
              </a:ext>
            </a:extLst>
          </p:cNvPr>
          <p:cNvGrpSpPr>
            <a:grpSpLocks noChangeAspect="1"/>
          </p:cNvGrpSpPr>
          <p:nvPr userDrawn="1"/>
        </p:nvGrpSpPr>
        <p:grpSpPr bwMode="black">
          <a:xfrm>
            <a:off x="537712" y="2913735"/>
            <a:ext cx="4655288" cy="1284967"/>
            <a:chOff x="342" y="1465"/>
            <a:chExt cx="2565" cy="708"/>
          </a:xfrm>
        </p:grpSpPr>
        <p:sp>
          <p:nvSpPr>
            <p:cNvPr id="12" name="Freeform 5">
              <a:extLst>
                <a:ext uri="{FF2B5EF4-FFF2-40B4-BE49-F238E27FC236}">
                  <a16:creationId xmlns:a16="http://schemas.microsoft.com/office/drawing/2014/main" id="{562B2DD0-9CB5-44D0-8DEF-3E7B1FD25602}"/>
                </a:ext>
              </a:extLst>
            </p:cNvPr>
            <p:cNvSpPr>
              <a:spLocks noChangeAspect="1" noEditPoints="1"/>
            </p:cNvSpPr>
            <p:nvPr userDrawn="1"/>
          </p:nvSpPr>
          <p:spPr bwMode="black">
            <a:xfrm>
              <a:off x="368" y="1465"/>
              <a:ext cx="2539" cy="373"/>
            </a:xfrm>
            <a:custGeom>
              <a:avLst/>
              <a:gdLst>
                <a:gd name="T0" fmla="*/ 3327 w 3480"/>
                <a:gd name="T1" fmla="*/ 182 h 502"/>
                <a:gd name="T2" fmla="*/ 3305 w 3480"/>
                <a:gd name="T3" fmla="*/ 271 h 502"/>
                <a:gd name="T4" fmla="*/ 3367 w 3480"/>
                <a:gd name="T5" fmla="*/ 388 h 502"/>
                <a:gd name="T6" fmla="*/ 3451 w 3480"/>
                <a:gd name="T7" fmla="*/ 155 h 502"/>
                <a:gd name="T8" fmla="*/ 3176 w 3480"/>
                <a:gd name="T9" fmla="*/ 388 h 502"/>
                <a:gd name="T10" fmla="*/ 3101 w 3480"/>
                <a:gd name="T11" fmla="*/ 128 h 502"/>
                <a:gd name="T12" fmla="*/ 3221 w 3480"/>
                <a:gd name="T13" fmla="*/ 173 h 502"/>
                <a:gd name="T14" fmla="*/ 3221 w 3480"/>
                <a:gd name="T15" fmla="*/ 334 h 502"/>
                <a:gd name="T16" fmla="*/ 2957 w 3480"/>
                <a:gd name="T17" fmla="*/ 128 h 502"/>
                <a:gd name="T18" fmla="*/ 2962 w 3480"/>
                <a:gd name="T19" fmla="*/ 65 h 502"/>
                <a:gd name="T20" fmla="*/ 3021 w 3480"/>
                <a:gd name="T21" fmla="*/ 41 h 502"/>
                <a:gd name="T22" fmla="*/ 2843 w 3480"/>
                <a:gd name="T23" fmla="*/ 382 h 502"/>
                <a:gd name="T24" fmla="*/ 2731 w 3480"/>
                <a:gd name="T25" fmla="*/ 382 h 502"/>
                <a:gd name="T26" fmla="*/ 2732 w 3480"/>
                <a:gd name="T27" fmla="*/ 170 h 502"/>
                <a:gd name="T28" fmla="*/ 2555 w 3480"/>
                <a:gd name="T29" fmla="*/ 266 h 502"/>
                <a:gd name="T30" fmla="*/ 2441 w 3480"/>
                <a:gd name="T31" fmla="*/ 192 h 502"/>
                <a:gd name="T32" fmla="*/ 2555 w 3480"/>
                <a:gd name="T33" fmla="*/ 266 h 502"/>
                <a:gd name="T34" fmla="*/ 2383 w 3480"/>
                <a:gd name="T35" fmla="*/ 433 h 502"/>
                <a:gd name="T36" fmla="*/ 2467 w 3480"/>
                <a:gd name="T37" fmla="*/ 388 h 502"/>
                <a:gd name="T38" fmla="*/ 2553 w 3480"/>
                <a:gd name="T39" fmla="*/ 163 h 502"/>
                <a:gd name="T40" fmla="*/ 2313 w 3480"/>
                <a:gd name="T41" fmla="*/ 382 h 502"/>
                <a:gd name="T42" fmla="*/ 2313 w 3480"/>
                <a:gd name="T43" fmla="*/ 382 h 502"/>
                <a:gd name="T44" fmla="*/ 2023 w 3480"/>
                <a:gd name="T45" fmla="*/ 52 h 502"/>
                <a:gd name="T46" fmla="*/ 1864 w 3480"/>
                <a:gd name="T47" fmla="*/ 128 h 502"/>
                <a:gd name="T48" fmla="*/ 1899 w 3480"/>
                <a:gd name="T49" fmla="*/ 0 h 502"/>
                <a:gd name="T50" fmla="*/ 1763 w 3480"/>
                <a:gd name="T51" fmla="*/ 173 h 502"/>
                <a:gd name="T52" fmla="*/ 1922 w 3480"/>
                <a:gd name="T53" fmla="*/ 173 h 502"/>
                <a:gd name="T54" fmla="*/ 2084 w 3480"/>
                <a:gd name="T55" fmla="*/ 380 h 502"/>
                <a:gd name="T56" fmla="*/ 2023 w 3480"/>
                <a:gd name="T57" fmla="*/ 173 h 502"/>
                <a:gd name="T58" fmla="*/ 1541 w 3480"/>
                <a:gd name="T59" fmla="*/ 256 h 502"/>
                <a:gd name="T60" fmla="*/ 1667 w 3480"/>
                <a:gd name="T61" fmla="*/ 190 h 502"/>
                <a:gd name="T62" fmla="*/ 1481 w 3480"/>
                <a:gd name="T63" fmla="*/ 258 h 502"/>
                <a:gd name="T64" fmla="*/ 1708 w 3480"/>
                <a:gd name="T65" fmla="*/ 352 h 502"/>
                <a:gd name="T66" fmla="*/ 1338 w 3480"/>
                <a:gd name="T67" fmla="*/ 345 h 502"/>
                <a:gd name="T68" fmla="*/ 1332 w 3480"/>
                <a:gd name="T69" fmla="*/ 272 h 502"/>
                <a:gd name="T70" fmla="*/ 1275 w 3480"/>
                <a:gd name="T71" fmla="*/ 164 h 502"/>
                <a:gd name="T72" fmla="*/ 1434 w 3480"/>
                <a:gd name="T73" fmla="*/ 183 h 502"/>
                <a:gd name="T74" fmla="*/ 1324 w 3480"/>
                <a:gd name="T75" fmla="*/ 195 h 502"/>
                <a:gd name="T76" fmla="*/ 1406 w 3480"/>
                <a:gd name="T77" fmla="*/ 248 h 502"/>
                <a:gd name="T78" fmla="*/ 1414 w 3480"/>
                <a:gd name="T79" fmla="*/ 370 h 502"/>
                <a:gd name="T80" fmla="*/ 1097 w 3480"/>
                <a:gd name="T81" fmla="*/ 168 h 502"/>
                <a:gd name="T82" fmla="*/ 1150 w 3480"/>
                <a:gd name="T83" fmla="*/ 320 h 502"/>
                <a:gd name="T84" fmla="*/ 1094 w 3480"/>
                <a:gd name="T85" fmla="*/ 388 h 502"/>
                <a:gd name="T86" fmla="*/ 1194 w 3480"/>
                <a:gd name="T87" fmla="*/ 157 h 502"/>
                <a:gd name="T88" fmla="*/ 944 w 3480"/>
                <a:gd name="T89" fmla="*/ 182 h 502"/>
                <a:gd name="T90" fmla="*/ 796 w 3480"/>
                <a:gd name="T91" fmla="*/ 382 h 502"/>
                <a:gd name="T92" fmla="*/ 881 w 3480"/>
                <a:gd name="T93" fmla="*/ 138 h 502"/>
                <a:gd name="T94" fmla="*/ 743 w 3480"/>
                <a:gd name="T95" fmla="*/ 371 h 502"/>
                <a:gd name="T96" fmla="*/ 682 w 3480"/>
                <a:gd name="T97" fmla="*/ 122 h 502"/>
                <a:gd name="T98" fmla="*/ 603 w 3480"/>
                <a:gd name="T99" fmla="*/ 257 h 502"/>
                <a:gd name="T100" fmla="*/ 499 w 3480"/>
                <a:gd name="T101" fmla="*/ 382 h 502"/>
                <a:gd name="T102" fmla="*/ 499 w 3480"/>
                <a:gd name="T103" fmla="*/ 382 h 502"/>
                <a:gd name="T104" fmla="*/ 446 w 3480"/>
                <a:gd name="T105" fmla="*/ 18 h 502"/>
                <a:gd name="T106" fmla="*/ 470 w 3480"/>
                <a:gd name="T107" fmla="*/ 74 h 502"/>
                <a:gd name="T108" fmla="*/ 329 w 3480"/>
                <a:gd name="T109" fmla="*/ 82 h 502"/>
                <a:gd name="T110" fmla="*/ 63 w 3480"/>
                <a:gd name="T111" fmla="*/ 118 h 502"/>
                <a:gd name="T112" fmla="*/ 0 w 3480"/>
                <a:gd name="T113" fmla="*/ 382 h 502"/>
                <a:gd name="T114" fmla="*/ 193 w 3480"/>
                <a:gd name="T115" fmla="*/ 30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80" h="502">
                  <a:moveTo>
                    <a:pt x="3424" y="230"/>
                  </a:moveTo>
                  <a:lnTo>
                    <a:pt x="3424" y="230"/>
                  </a:lnTo>
                  <a:cubicBezTo>
                    <a:pt x="3423" y="209"/>
                    <a:pt x="3419" y="193"/>
                    <a:pt x="3409" y="181"/>
                  </a:cubicBezTo>
                  <a:cubicBezTo>
                    <a:pt x="3399" y="170"/>
                    <a:pt x="3386" y="164"/>
                    <a:pt x="3369" y="164"/>
                  </a:cubicBezTo>
                  <a:cubicBezTo>
                    <a:pt x="3352" y="164"/>
                    <a:pt x="3338" y="170"/>
                    <a:pt x="3327" y="182"/>
                  </a:cubicBezTo>
                  <a:cubicBezTo>
                    <a:pt x="3315" y="194"/>
                    <a:pt x="3308" y="210"/>
                    <a:pt x="3305" y="230"/>
                  </a:cubicBezTo>
                  <a:lnTo>
                    <a:pt x="3424" y="230"/>
                  </a:lnTo>
                  <a:close/>
                  <a:moveTo>
                    <a:pt x="3480" y="271"/>
                  </a:moveTo>
                  <a:lnTo>
                    <a:pt x="3480" y="271"/>
                  </a:lnTo>
                  <a:lnTo>
                    <a:pt x="3305" y="271"/>
                  </a:lnTo>
                  <a:cubicBezTo>
                    <a:pt x="3306" y="294"/>
                    <a:pt x="3313" y="312"/>
                    <a:pt x="3327" y="325"/>
                  </a:cubicBezTo>
                  <a:cubicBezTo>
                    <a:pt x="3341" y="338"/>
                    <a:pt x="3360" y="344"/>
                    <a:pt x="3384" y="344"/>
                  </a:cubicBezTo>
                  <a:cubicBezTo>
                    <a:pt x="3412" y="344"/>
                    <a:pt x="3437" y="336"/>
                    <a:pt x="3460" y="320"/>
                  </a:cubicBezTo>
                  <a:lnTo>
                    <a:pt x="3460" y="366"/>
                  </a:lnTo>
                  <a:cubicBezTo>
                    <a:pt x="3436" y="381"/>
                    <a:pt x="3405" y="388"/>
                    <a:pt x="3367" y="388"/>
                  </a:cubicBezTo>
                  <a:cubicBezTo>
                    <a:pt x="3329" y="388"/>
                    <a:pt x="3300" y="377"/>
                    <a:pt x="3279" y="354"/>
                  </a:cubicBezTo>
                  <a:cubicBezTo>
                    <a:pt x="3257" y="330"/>
                    <a:pt x="3246" y="298"/>
                    <a:pt x="3246" y="256"/>
                  </a:cubicBezTo>
                  <a:cubicBezTo>
                    <a:pt x="3246" y="216"/>
                    <a:pt x="3258" y="184"/>
                    <a:pt x="3282" y="159"/>
                  </a:cubicBezTo>
                  <a:cubicBezTo>
                    <a:pt x="3305" y="134"/>
                    <a:pt x="3335" y="122"/>
                    <a:pt x="3370" y="122"/>
                  </a:cubicBezTo>
                  <a:cubicBezTo>
                    <a:pt x="3405" y="122"/>
                    <a:pt x="3432" y="133"/>
                    <a:pt x="3451" y="155"/>
                  </a:cubicBezTo>
                  <a:cubicBezTo>
                    <a:pt x="3470" y="178"/>
                    <a:pt x="3480" y="209"/>
                    <a:pt x="3480" y="248"/>
                  </a:cubicBezTo>
                  <a:lnTo>
                    <a:pt x="3480" y="271"/>
                  </a:lnTo>
                  <a:close/>
                  <a:moveTo>
                    <a:pt x="3221" y="380"/>
                  </a:moveTo>
                  <a:lnTo>
                    <a:pt x="3221" y="380"/>
                  </a:lnTo>
                  <a:cubicBezTo>
                    <a:pt x="3209" y="385"/>
                    <a:pt x="3194" y="388"/>
                    <a:pt x="3176" y="388"/>
                  </a:cubicBezTo>
                  <a:cubicBezTo>
                    <a:pt x="3126" y="388"/>
                    <a:pt x="3101" y="364"/>
                    <a:pt x="3101" y="317"/>
                  </a:cubicBezTo>
                  <a:lnTo>
                    <a:pt x="3101" y="173"/>
                  </a:lnTo>
                  <a:lnTo>
                    <a:pt x="3059" y="173"/>
                  </a:lnTo>
                  <a:lnTo>
                    <a:pt x="3059" y="128"/>
                  </a:lnTo>
                  <a:lnTo>
                    <a:pt x="3101" y="128"/>
                  </a:lnTo>
                  <a:lnTo>
                    <a:pt x="3101" y="69"/>
                  </a:lnTo>
                  <a:lnTo>
                    <a:pt x="3159" y="52"/>
                  </a:lnTo>
                  <a:lnTo>
                    <a:pt x="3159" y="128"/>
                  </a:lnTo>
                  <a:lnTo>
                    <a:pt x="3221" y="128"/>
                  </a:lnTo>
                  <a:lnTo>
                    <a:pt x="3221" y="173"/>
                  </a:lnTo>
                  <a:lnTo>
                    <a:pt x="3159" y="173"/>
                  </a:lnTo>
                  <a:lnTo>
                    <a:pt x="3159" y="300"/>
                  </a:lnTo>
                  <a:cubicBezTo>
                    <a:pt x="3159" y="315"/>
                    <a:pt x="3162" y="326"/>
                    <a:pt x="3168" y="333"/>
                  </a:cubicBezTo>
                  <a:cubicBezTo>
                    <a:pt x="3173" y="339"/>
                    <a:pt x="3182" y="342"/>
                    <a:pt x="3195" y="342"/>
                  </a:cubicBezTo>
                  <a:cubicBezTo>
                    <a:pt x="3205" y="342"/>
                    <a:pt x="3213" y="339"/>
                    <a:pt x="3221" y="334"/>
                  </a:cubicBezTo>
                  <a:lnTo>
                    <a:pt x="3221" y="380"/>
                  </a:lnTo>
                  <a:close/>
                  <a:moveTo>
                    <a:pt x="3015" y="382"/>
                  </a:moveTo>
                  <a:lnTo>
                    <a:pt x="3015" y="382"/>
                  </a:lnTo>
                  <a:lnTo>
                    <a:pt x="2957" y="382"/>
                  </a:lnTo>
                  <a:lnTo>
                    <a:pt x="2957" y="128"/>
                  </a:lnTo>
                  <a:lnTo>
                    <a:pt x="3015" y="128"/>
                  </a:lnTo>
                  <a:lnTo>
                    <a:pt x="3015" y="382"/>
                  </a:lnTo>
                  <a:close/>
                  <a:moveTo>
                    <a:pt x="2986" y="74"/>
                  </a:moveTo>
                  <a:lnTo>
                    <a:pt x="2986" y="74"/>
                  </a:lnTo>
                  <a:cubicBezTo>
                    <a:pt x="2976" y="74"/>
                    <a:pt x="2968" y="71"/>
                    <a:pt x="2962" y="65"/>
                  </a:cubicBezTo>
                  <a:cubicBezTo>
                    <a:pt x="2955" y="59"/>
                    <a:pt x="2951" y="51"/>
                    <a:pt x="2951" y="41"/>
                  </a:cubicBezTo>
                  <a:cubicBezTo>
                    <a:pt x="2951" y="32"/>
                    <a:pt x="2955" y="24"/>
                    <a:pt x="2962" y="18"/>
                  </a:cubicBezTo>
                  <a:cubicBezTo>
                    <a:pt x="2968" y="11"/>
                    <a:pt x="2976" y="8"/>
                    <a:pt x="2986" y="8"/>
                  </a:cubicBezTo>
                  <a:cubicBezTo>
                    <a:pt x="2996" y="8"/>
                    <a:pt x="3004" y="11"/>
                    <a:pt x="3011" y="18"/>
                  </a:cubicBezTo>
                  <a:cubicBezTo>
                    <a:pt x="3018" y="24"/>
                    <a:pt x="3021" y="32"/>
                    <a:pt x="3021" y="41"/>
                  </a:cubicBezTo>
                  <a:cubicBezTo>
                    <a:pt x="3021" y="50"/>
                    <a:pt x="3018" y="58"/>
                    <a:pt x="3011" y="64"/>
                  </a:cubicBezTo>
                  <a:cubicBezTo>
                    <a:pt x="3004" y="71"/>
                    <a:pt x="2996" y="74"/>
                    <a:pt x="2986" y="74"/>
                  </a:cubicBezTo>
                  <a:close/>
                  <a:moveTo>
                    <a:pt x="2901" y="382"/>
                  </a:moveTo>
                  <a:lnTo>
                    <a:pt x="2901" y="382"/>
                  </a:lnTo>
                  <a:lnTo>
                    <a:pt x="2843" y="382"/>
                  </a:lnTo>
                  <a:lnTo>
                    <a:pt x="2843" y="239"/>
                  </a:lnTo>
                  <a:cubicBezTo>
                    <a:pt x="2843" y="191"/>
                    <a:pt x="2826" y="167"/>
                    <a:pt x="2792" y="167"/>
                  </a:cubicBezTo>
                  <a:cubicBezTo>
                    <a:pt x="2774" y="167"/>
                    <a:pt x="2760" y="174"/>
                    <a:pt x="2748" y="187"/>
                  </a:cubicBezTo>
                  <a:cubicBezTo>
                    <a:pt x="2737" y="200"/>
                    <a:pt x="2731" y="217"/>
                    <a:pt x="2731" y="237"/>
                  </a:cubicBezTo>
                  <a:lnTo>
                    <a:pt x="2731" y="382"/>
                  </a:lnTo>
                  <a:lnTo>
                    <a:pt x="2673" y="382"/>
                  </a:lnTo>
                  <a:lnTo>
                    <a:pt x="2673" y="128"/>
                  </a:lnTo>
                  <a:lnTo>
                    <a:pt x="2731" y="128"/>
                  </a:lnTo>
                  <a:lnTo>
                    <a:pt x="2731" y="170"/>
                  </a:lnTo>
                  <a:lnTo>
                    <a:pt x="2732" y="170"/>
                  </a:lnTo>
                  <a:cubicBezTo>
                    <a:pt x="2751" y="138"/>
                    <a:pt x="2779" y="122"/>
                    <a:pt x="2815" y="122"/>
                  </a:cubicBezTo>
                  <a:cubicBezTo>
                    <a:pt x="2843" y="122"/>
                    <a:pt x="2864" y="131"/>
                    <a:pt x="2879" y="149"/>
                  </a:cubicBezTo>
                  <a:cubicBezTo>
                    <a:pt x="2893" y="167"/>
                    <a:pt x="2901" y="193"/>
                    <a:pt x="2901" y="227"/>
                  </a:cubicBezTo>
                  <a:lnTo>
                    <a:pt x="2901" y="382"/>
                  </a:lnTo>
                  <a:close/>
                  <a:moveTo>
                    <a:pt x="2555" y="266"/>
                  </a:moveTo>
                  <a:lnTo>
                    <a:pt x="2555" y="266"/>
                  </a:lnTo>
                  <a:lnTo>
                    <a:pt x="2555" y="233"/>
                  </a:lnTo>
                  <a:cubicBezTo>
                    <a:pt x="2555" y="215"/>
                    <a:pt x="2549" y="199"/>
                    <a:pt x="2537" y="187"/>
                  </a:cubicBezTo>
                  <a:cubicBezTo>
                    <a:pt x="2525" y="174"/>
                    <a:pt x="2510" y="168"/>
                    <a:pt x="2492" y="168"/>
                  </a:cubicBezTo>
                  <a:cubicBezTo>
                    <a:pt x="2470" y="168"/>
                    <a:pt x="2453" y="176"/>
                    <a:pt x="2441" y="192"/>
                  </a:cubicBezTo>
                  <a:cubicBezTo>
                    <a:pt x="2428" y="208"/>
                    <a:pt x="2422" y="231"/>
                    <a:pt x="2422" y="260"/>
                  </a:cubicBezTo>
                  <a:cubicBezTo>
                    <a:pt x="2422" y="285"/>
                    <a:pt x="2428" y="305"/>
                    <a:pt x="2440" y="320"/>
                  </a:cubicBezTo>
                  <a:cubicBezTo>
                    <a:pt x="2452" y="335"/>
                    <a:pt x="2468" y="342"/>
                    <a:pt x="2487" y="342"/>
                  </a:cubicBezTo>
                  <a:cubicBezTo>
                    <a:pt x="2507" y="342"/>
                    <a:pt x="2524" y="335"/>
                    <a:pt x="2536" y="321"/>
                  </a:cubicBezTo>
                  <a:cubicBezTo>
                    <a:pt x="2549" y="306"/>
                    <a:pt x="2555" y="288"/>
                    <a:pt x="2555" y="266"/>
                  </a:cubicBezTo>
                  <a:close/>
                  <a:moveTo>
                    <a:pt x="2612" y="362"/>
                  </a:moveTo>
                  <a:lnTo>
                    <a:pt x="2612" y="362"/>
                  </a:lnTo>
                  <a:cubicBezTo>
                    <a:pt x="2612" y="455"/>
                    <a:pt x="2565" y="502"/>
                    <a:pt x="2471" y="502"/>
                  </a:cubicBezTo>
                  <a:cubicBezTo>
                    <a:pt x="2437" y="502"/>
                    <a:pt x="2408" y="497"/>
                    <a:pt x="2383" y="486"/>
                  </a:cubicBezTo>
                  <a:lnTo>
                    <a:pt x="2383" y="433"/>
                  </a:lnTo>
                  <a:cubicBezTo>
                    <a:pt x="2411" y="449"/>
                    <a:pt x="2438" y="457"/>
                    <a:pt x="2463" y="457"/>
                  </a:cubicBezTo>
                  <a:cubicBezTo>
                    <a:pt x="2524" y="457"/>
                    <a:pt x="2554" y="427"/>
                    <a:pt x="2554" y="367"/>
                  </a:cubicBezTo>
                  <a:lnTo>
                    <a:pt x="2554" y="339"/>
                  </a:lnTo>
                  <a:lnTo>
                    <a:pt x="2553" y="339"/>
                  </a:lnTo>
                  <a:cubicBezTo>
                    <a:pt x="2534" y="372"/>
                    <a:pt x="2505" y="388"/>
                    <a:pt x="2467" y="388"/>
                  </a:cubicBezTo>
                  <a:cubicBezTo>
                    <a:pt x="2436" y="388"/>
                    <a:pt x="2411" y="377"/>
                    <a:pt x="2392" y="354"/>
                  </a:cubicBezTo>
                  <a:cubicBezTo>
                    <a:pt x="2372" y="332"/>
                    <a:pt x="2363" y="301"/>
                    <a:pt x="2363" y="263"/>
                  </a:cubicBezTo>
                  <a:cubicBezTo>
                    <a:pt x="2363" y="220"/>
                    <a:pt x="2373" y="185"/>
                    <a:pt x="2394" y="160"/>
                  </a:cubicBezTo>
                  <a:cubicBezTo>
                    <a:pt x="2414" y="134"/>
                    <a:pt x="2442" y="122"/>
                    <a:pt x="2478" y="122"/>
                  </a:cubicBezTo>
                  <a:cubicBezTo>
                    <a:pt x="2512" y="122"/>
                    <a:pt x="2537" y="135"/>
                    <a:pt x="2553" y="163"/>
                  </a:cubicBezTo>
                  <a:lnTo>
                    <a:pt x="2554" y="163"/>
                  </a:lnTo>
                  <a:lnTo>
                    <a:pt x="2554" y="128"/>
                  </a:lnTo>
                  <a:lnTo>
                    <a:pt x="2612" y="128"/>
                  </a:lnTo>
                  <a:lnTo>
                    <a:pt x="2612" y="362"/>
                  </a:lnTo>
                  <a:close/>
                  <a:moveTo>
                    <a:pt x="2313" y="382"/>
                  </a:moveTo>
                  <a:lnTo>
                    <a:pt x="2313" y="382"/>
                  </a:lnTo>
                  <a:lnTo>
                    <a:pt x="2251" y="382"/>
                  </a:lnTo>
                  <a:lnTo>
                    <a:pt x="2251" y="25"/>
                  </a:lnTo>
                  <a:lnTo>
                    <a:pt x="2313" y="25"/>
                  </a:lnTo>
                  <a:lnTo>
                    <a:pt x="2313" y="382"/>
                  </a:lnTo>
                  <a:close/>
                  <a:moveTo>
                    <a:pt x="2084" y="173"/>
                  </a:moveTo>
                  <a:lnTo>
                    <a:pt x="2084" y="173"/>
                  </a:lnTo>
                  <a:lnTo>
                    <a:pt x="2084" y="128"/>
                  </a:lnTo>
                  <a:lnTo>
                    <a:pt x="2023" y="128"/>
                  </a:lnTo>
                  <a:lnTo>
                    <a:pt x="2023" y="52"/>
                  </a:lnTo>
                  <a:lnTo>
                    <a:pt x="1965" y="69"/>
                  </a:lnTo>
                  <a:lnTo>
                    <a:pt x="1965" y="128"/>
                  </a:lnTo>
                  <a:lnTo>
                    <a:pt x="1924" y="128"/>
                  </a:lnTo>
                  <a:lnTo>
                    <a:pt x="1922" y="128"/>
                  </a:lnTo>
                  <a:lnTo>
                    <a:pt x="1864" y="128"/>
                  </a:lnTo>
                  <a:lnTo>
                    <a:pt x="1864" y="93"/>
                  </a:lnTo>
                  <a:cubicBezTo>
                    <a:pt x="1864" y="61"/>
                    <a:pt x="1878" y="45"/>
                    <a:pt x="1907" y="45"/>
                  </a:cubicBezTo>
                  <a:cubicBezTo>
                    <a:pt x="1917" y="45"/>
                    <a:pt x="1925" y="48"/>
                    <a:pt x="1933" y="52"/>
                  </a:cubicBezTo>
                  <a:lnTo>
                    <a:pt x="1933" y="5"/>
                  </a:lnTo>
                  <a:cubicBezTo>
                    <a:pt x="1925" y="2"/>
                    <a:pt x="1914" y="0"/>
                    <a:pt x="1899" y="0"/>
                  </a:cubicBezTo>
                  <a:cubicBezTo>
                    <a:pt x="1873" y="0"/>
                    <a:pt x="1851" y="7"/>
                    <a:pt x="1833" y="23"/>
                  </a:cubicBezTo>
                  <a:cubicBezTo>
                    <a:pt x="1815" y="38"/>
                    <a:pt x="1807" y="59"/>
                    <a:pt x="1807" y="86"/>
                  </a:cubicBezTo>
                  <a:lnTo>
                    <a:pt x="1807" y="128"/>
                  </a:lnTo>
                  <a:lnTo>
                    <a:pt x="1763" y="128"/>
                  </a:lnTo>
                  <a:lnTo>
                    <a:pt x="1763" y="173"/>
                  </a:lnTo>
                  <a:lnTo>
                    <a:pt x="1807" y="173"/>
                  </a:lnTo>
                  <a:lnTo>
                    <a:pt x="1807" y="382"/>
                  </a:lnTo>
                  <a:lnTo>
                    <a:pt x="1865" y="382"/>
                  </a:lnTo>
                  <a:lnTo>
                    <a:pt x="1865" y="173"/>
                  </a:lnTo>
                  <a:lnTo>
                    <a:pt x="1922" y="173"/>
                  </a:lnTo>
                  <a:lnTo>
                    <a:pt x="1924" y="173"/>
                  </a:lnTo>
                  <a:lnTo>
                    <a:pt x="1965" y="173"/>
                  </a:lnTo>
                  <a:lnTo>
                    <a:pt x="1965" y="317"/>
                  </a:lnTo>
                  <a:cubicBezTo>
                    <a:pt x="1965" y="364"/>
                    <a:pt x="1990" y="388"/>
                    <a:pt x="2039" y="388"/>
                  </a:cubicBezTo>
                  <a:cubicBezTo>
                    <a:pt x="2058" y="388"/>
                    <a:pt x="2073" y="385"/>
                    <a:pt x="2084" y="380"/>
                  </a:cubicBezTo>
                  <a:lnTo>
                    <a:pt x="2084" y="334"/>
                  </a:lnTo>
                  <a:cubicBezTo>
                    <a:pt x="2077" y="339"/>
                    <a:pt x="2068" y="342"/>
                    <a:pt x="2059" y="342"/>
                  </a:cubicBezTo>
                  <a:cubicBezTo>
                    <a:pt x="2046" y="342"/>
                    <a:pt x="2037" y="339"/>
                    <a:pt x="2031" y="333"/>
                  </a:cubicBezTo>
                  <a:cubicBezTo>
                    <a:pt x="2026" y="326"/>
                    <a:pt x="2023" y="315"/>
                    <a:pt x="2023" y="300"/>
                  </a:cubicBezTo>
                  <a:lnTo>
                    <a:pt x="2023" y="173"/>
                  </a:lnTo>
                  <a:lnTo>
                    <a:pt x="2084" y="173"/>
                  </a:lnTo>
                  <a:close/>
                  <a:moveTo>
                    <a:pt x="1614" y="168"/>
                  </a:moveTo>
                  <a:lnTo>
                    <a:pt x="1614" y="168"/>
                  </a:lnTo>
                  <a:cubicBezTo>
                    <a:pt x="1591" y="168"/>
                    <a:pt x="1573" y="175"/>
                    <a:pt x="1560" y="191"/>
                  </a:cubicBezTo>
                  <a:cubicBezTo>
                    <a:pt x="1547" y="207"/>
                    <a:pt x="1541" y="229"/>
                    <a:pt x="1541" y="256"/>
                  </a:cubicBezTo>
                  <a:cubicBezTo>
                    <a:pt x="1541" y="283"/>
                    <a:pt x="1547" y="304"/>
                    <a:pt x="1561" y="319"/>
                  </a:cubicBezTo>
                  <a:cubicBezTo>
                    <a:pt x="1574" y="335"/>
                    <a:pt x="1592" y="342"/>
                    <a:pt x="1614" y="342"/>
                  </a:cubicBezTo>
                  <a:cubicBezTo>
                    <a:pt x="1637" y="342"/>
                    <a:pt x="1654" y="335"/>
                    <a:pt x="1667" y="320"/>
                  </a:cubicBezTo>
                  <a:cubicBezTo>
                    <a:pt x="1679" y="305"/>
                    <a:pt x="1685" y="283"/>
                    <a:pt x="1685" y="255"/>
                  </a:cubicBezTo>
                  <a:cubicBezTo>
                    <a:pt x="1685" y="227"/>
                    <a:pt x="1679" y="206"/>
                    <a:pt x="1667" y="190"/>
                  </a:cubicBezTo>
                  <a:cubicBezTo>
                    <a:pt x="1654" y="175"/>
                    <a:pt x="1637" y="168"/>
                    <a:pt x="1614" y="168"/>
                  </a:cubicBezTo>
                  <a:close/>
                  <a:moveTo>
                    <a:pt x="1611" y="388"/>
                  </a:moveTo>
                  <a:lnTo>
                    <a:pt x="1611" y="388"/>
                  </a:lnTo>
                  <a:cubicBezTo>
                    <a:pt x="1572" y="388"/>
                    <a:pt x="1540" y="376"/>
                    <a:pt x="1517" y="353"/>
                  </a:cubicBezTo>
                  <a:cubicBezTo>
                    <a:pt x="1493" y="329"/>
                    <a:pt x="1481" y="297"/>
                    <a:pt x="1481" y="258"/>
                  </a:cubicBezTo>
                  <a:cubicBezTo>
                    <a:pt x="1481" y="215"/>
                    <a:pt x="1494" y="182"/>
                    <a:pt x="1518" y="158"/>
                  </a:cubicBezTo>
                  <a:cubicBezTo>
                    <a:pt x="1543" y="134"/>
                    <a:pt x="1576" y="122"/>
                    <a:pt x="1618" y="122"/>
                  </a:cubicBezTo>
                  <a:cubicBezTo>
                    <a:pt x="1658" y="122"/>
                    <a:pt x="1689" y="133"/>
                    <a:pt x="1711" y="157"/>
                  </a:cubicBezTo>
                  <a:cubicBezTo>
                    <a:pt x="1733" y="180"/>
                    <a:pt x="1744" y="212"/>
                    <a:pt x="1744" y="254"/>
                  </a:cubicBezTo>
                  <a:cubicBezTo>
                    <a:pt x="1744" y="295"/>
                    <a:pt x="1732" y="327"/>
                    <a:pt x="1708" y="352"/>
                  </a:cubicBezTo>
                  <a:cubicBezTo>
                    <a:pt x="1684" y="376"/>
                    <a:pt x="1652" y="388"/>
                    <a:pt x="1611" y="388"/>
                  </a:cubicBezTo>
                  <a:close/>
                  <a:moveTo>
                    <a:pt x="1266" y="374"/>
                  </a:moveTo>
                  <a:lnTo>
                    <a:pt x="1266" y="374"/>
                  </a:lnTo>
                  <a:lnTo>
                    <a:pt x="1266" y="321"/>
                  </a:lnTo>
                  <a:cubicBezTo>
                    <a:pt x="1287" y="337"/>
                    <a:pt x="1311" y="345"/>
                    <a:pt x="1338" y="345"/>
                  </a:cubicBezTo>
                  <a:cubicBezTo>
                    <a:pt x="1373" y="345"/>
                    <a:pt x="1390" y="335"/>
                    <a:pt x="1390" y="315"/>
                  </a:cubicBezTo>
                  <a:cubicBezTo>
                    <a:pt x="1390" y="309"/>
                    <a:pt x="1389" y="304"/>
                    <a:pt x="1386" y="300"/>
                  </a:cubicBezTo>
                  <a:cubicBezTo>
                    <a:pt x="1383" y="296"/>
                    <a:pt x="1378" y="292"/>
                    <a:pt x="1373" y="289"/>
                  </a:cubicBezTo>
                  <a:cubicBezTo>
                    <a:pt x="1368" y="286"/>
                    <a:pt x="1362" y="283"/>
                    <a:pt x="1355" y="281"/>
                  </a:cubicBezTo>
                  <a:cubicBezTo>
                    <a:pt x="1348" y="278"/>
                    <a:pt x="1341" y="275"/>
                    <a:pt x="1332" y="272"/>
                  </a:cubicBezTo>
                  <a:cubicBezTo>
                    <a:pt x="1322" y="268"/>
                    <a:pt x="1312" y="264"/>
                    <a:pt x="1304" y="259"/>
                  </a:cubicBezTo>
                  <a:cubicBezTo>
                    <a:pt x="1296" y="254"/>
                    <a:pt x="1289" y="249"/>
                    <a:pt x="1283" y="243"/>
                  </a:cubicBezTo>
                  <a:cubicBezTo>
                    <a:pt x="1277" y="237"/>
                    <a:pt x="1273" y="231"/>
                    <a:pt x="1270" y="223"/>
                  </a:cubicBezTo>
                  <a:cubicBezTo>
                    <a:pt x="1267" y="216"/>
                    <a:pt x="1266" y="207"/>
                    <a:pt x="1266" y="197"/>
                  </a:cubicBezTo>
                  <a:cubicBezTo>
                    <a:pt x="1266" y="185"/>
                    <a:pt x="1269" y="174"/>
                    <a:pt x="1275" y="164"/>
                  </a:cubicBezTo>
                  <a:cubicBezTo>
                    <a:pt x="1281" y="155"/>
                    <a:pt x="1288" y="147"/>
                    <a:pt x="1298" y="141"/>
                  </a:cubicBezTo>
                  <a:cubicBezTo>
                    <a:pt x="1308" y="134"/>
                    <a:pt x="1319" y="130"/>
                    <a:pt x="1332" y="126"/>
                  </a:cubicBezTo>
                  <a:cubicBezTo>
                    <a:pt x="1344" y="123"/>
                    <a:pt x="1357" y="122"/>
                    <a:pt x="1371" y="122"/>
                  </a:cubicBezTo>
                  <a:cubicBezTo>
                    <a:pt x="1394" y="122"/>
                    <a:pt x="1415" y="125"/>
                    <a:pt x="1434" y="132"/>
                  </a:cubicBezTo>
                  <a:lnTo>
                    <a:pt x="1434" y="183"/>
                  </a:lnTo>
                  <a:cubicBezTo>
                    <a:pt x="1416" y="170"/>
                    <a:pt x="1395" y="164"/>
                    <a:pt x="1372" y="164"/>
                  </a:cubicBezTo>
                  <a:cubicBezTo>
                    <a:pt x="1365" y="164"/>
                    <a:pt x="1358" y="165"/>
                    <a:pt x="1352" y="167"/>
                  </a:cubicBezTo>
                  <a:cubicBezTo>
                    <a:pt x="1346" y="168"/>
                    <a:pt x="1341" y="170"/>
                    <a:pt x="1337" y="173"/>
                  </a:cubicBezTo>
                  <a:cubicBezTo>
                    <a:pt x="1333" y="175"/>
                    <a:pt x="1330" y="179"/>
                    <a:pt x="1327" y="182"/>
                  </a:cubicBezTo>
                  <a:cubicBezTo>
                    <a:pt x="1325" y="186"/>
                    <a:pt x="1324" y="190"/>
                    <a:pt x="1324" y="195"/>
                  </a:cubicBezTo>
                  <a:cubicBezTo>
                    <a:pt x="1324" y="200"/>
                    <a:pt x="1325" y="205"/>
                    <a:pt x="1327" y="209"/>
                  </a:cubicBezTo>
                  <a:cubicBezTo>
                    <a:pt x="1330" y="212"/>
                    <a:pt x="1333" y="216"/>
                    <a:pt x="1338" y="219"/>
                  </a:cubicBezTo>
                  <a:cubicBezTo>
                    <a:pt x="1342" y="222"/>
                    <a:pt x="1348" y="224"/>
                    <a:pt x="1354" y="227"/>
                  </a:cubicBezTo>
                  <a:cubicBezTo>
                    <a:pt x="1361" y="229"/>
                    <a:pt x="1368" y="232"/>
                    <a:pt x="1376" y="234"/>
                  </a:cubicBezTo>
                  <a:cubicBezTo>
                    <a:pt x="1387" y="239"/>
                    <a:pt x="1397" y="244"/>
                    <a:pt x="1406" y="248"/>
                  </a:cubicBezTo>
                  <a:cubicBezTo>
                    <a:pt x="1415" y="253"/>
                    <a:pt x="1422" y="258"/>
                    <a:pt x="1428" y="264"/>
                  </a:cubicBezTo>
                  <a:cubicBezTo>
                    <a:pt x="1434" y="270"/>
                    <a:pt x="1439" y="277"/>
                    <a:pt x="1442" y="284"/>
                  </a:cubicBezTo>
                  <a:cubicBezTo>
                    <a:pt x="1446" y="292"/>
                    <a:pt x="1447" y="301"/>
                    <a:pt x="1447" y="312"/>
                  </a:cubicBezTo>
                  <a:cubicBezTo>
                    <a:pt x="1447" y="325"/>
                    <a:pt x="1444" y="336"/>
                    <a:pt x="1438" y="346"/>
                  </a:cubicBezTo>
                  <a:cubicBezTo>
                    <a:pt x="1432" y="355"/>
                    <a:pt x="1424" y="363"/>
                    <a:pt x="1414" y="370"/>
                  </a:cubicBezTo>
                  <a:cubicBezTo>
                    <a:pt x="1404" y="376"/>
                    <a:pt x="1393" y="381"/>
                    <a:pt x="1380" y="384"/>
                  </a:cubicBezTo>
                  <a:cubicBezTo>
                    <a:pt x="1367" y="387"/>
                    <a:pt x="1353" y="388"/>
                    <a:pt x="1339" y="388"/>
                  </a:cubicBezTo>
                  <a:cubicBezTo>
                    <a:pt x="1311" y="388"/>
                    <a:pt x="1286" y="384"/>
                    <a:pt x="1266" y="374"/>
                  </a:cubicBezTo>
                  <a:close/>
                  <a:moveTo>
                    <a:pt x="1097" y="168"/>
                  </a:moveTo>
                  <a:lnTo>
                    <a:pt x="1097" y="168"/>
                  </a:lnTo>
                  <a:cubicBezTo>
                    <a:pt x="1074" y="168"/>
                    <a:pt x="1056" y="175"/>
                    <a:pt x="1043" y="191"/>
                  </a:cubicBezTo>
                  <a:cubicBezTo>
                    <a:pt x="1030" y="207"/>
                    <a:pt x="1024" y="229"/>
                    <a:pt x="1024" y="256"/>
                  </a:cubicBezTo>
                  <a:cubicBezTo>
                    <a:pt x="1024" y="283"/>
                    <a:pt x="1030" y="304"/>
                    <a:pt x="1044" y="319"/>
                  </a:cubicBezTo>
                  <a:cubicBezTo>
                    <a:pt x="1057" y="335"/>
                    <a:pt x="1075" y="342"/>
                    <a:pt x="1097" y="342"/>
                  </a:cubicBezTo>
                  <a:cubicBezTo>
                    <a:pt x="1120" y="342"/>
                    <a:pt x="1137" y="335"/>
                    <a:pt x="1150" y="320"/>
                  </a:cubicBezTo>
                  <a:cubicBezTo>
                    <a:pt x="1162" y="305"/>
                    <a:pt x="1168" y="283"/>
                    <a:pt x="1168" y="255"/>
                  </a:cubicBezTo>
                  <a:cubicBezTo>
                    <a:pt x="1168" y="227"/>
                    <a:pt x="1162" y="206"/>
                    <a:pt x="1150" y="190"/>
                  </a:cubicBezTo>
                  <a:cubicBezTo>
                    <a:pt x="1137" y="175"/>
                    <a:pt x="1120" y="168"/>
                    <a:pt x="1097" y="168"/>
                  </a:cubicBezTo>
                  <a:close/>
                  <a:moveTo>
                    <a:pt x="1094" y="388"/>
                  </a:moveTo>
                  <a:lnTo>
                    <a:pt x="1094" y="388"/>
                  </a:lnTo>
                  <a:cubicBezTo>
                    <a:pt x="1055" y="388"/>
                    <a:pt x="1023" y="376"/>
                    <a:pt x="1000" y="353"/>
                  </a:cubicBezTo>
                  <a:cubicBezTo>
                    <a:pt x="976" y="329"/>
                    <a:pt x="964" y="297"/>
                    <a:pt x="964" y="258"/>
                  </a:cubicBezTo>
                  <a:cubicBezTo>
                    <a:pt x="964" y="215"/>
                    <a:pt x="977" y="182"/>
                    <a:pt x="1001" y="158"/>
                  </a:cubicBezTo>
                  <a:cubicBezTo>
                    <a:pt x="1026" y="134"/>
                    <a:pt x="1059" y="122"/>
                    <a:pt x="1101" y="122"/>
                  </a:cubicBezTo>
                  <a:cubicBezTo>
                    <a:pt x="1140" y="122"/>
                    <a:pt x="1172" y="133"/>
                    <a:pt x="1194" y="157"/>
                  </a:cubicBezTo>
                  <a:cubicBezTo>
                    <a:pt x="1216" y="180"/>
                    <a:pt x="1227" y="212"/>
                    <a:pt x="1227" y="254"/>
                  </a:cubicBezTo>
                  <a:cubicBezTo>
                    <a:pt x="1227" y="295"/>
                    <a:pt x="1215" y="327"/>
                    <a:pt x="1191" y="352"/>
                  </a:cubicBezTo>
                  <a:cubicBezTo>
                    <a:pt x="1167" y="376"/>
                    <a:pt x="1135" y="388"/>
                    <a:pt x="1094" y="388"/>
                  </a:cubicBezTo>
                  <a:close/>
                  <a:moveTo>
                    <a:pt x="944" y="182"/>
                  </a:moveTo>
                  <a:lnTo>
                    <a:pt x="944" y="182"/>
                  </a:lnTo>
                  <a:cubicBezTo>
                    <a:pt x="937" y="177"/>
                    <a:pt x="927" y="174"/>
                    <a:pt x="914" y="174"/>
                  </a:cubicBezTo>
                  <a:cubicBezTo>
                    <a:pt x="897" y="174"/>
                    <a:pt x="883" y="182"/>
                    <a:pt x="871" y="197"/>
                  </a:cubicBezTo>
                  <a:cubicBezTo>
                    <a:pt x="860" y="213"/>
                    <a:pt x="854" y="234"/>
                    <a:pt x="854" y="260"/>
                  </a:cubicBezTo>
                  <a:lnTo>
                    <a:pt x="854" y="382"/>
                  </a:lnTo>
                  <a:lnTo>
                    <a:pt x="796" y="382"/>
                  </a:lnTo>
                  <a:lnTo>
                    <a:pt x="796" y="128"/>
                  </a:lnTo>
                  <a:lnTo>
                    <a:pt x="854" y="128"/>
                  </a:lnTo>
                  <a:lnTo>
                    <a:pt x="854" y="180"/>
                  </a:lnTo>
                  <a:lnTo>
                    <a:pt x="855" y="180"/>
                  </a:lnTo>
                  <a:cubicBezTo>
                    <a:pt x="861" y="162"/>
                    <a:pt x="869" y="148"/>
                    <a:pt x="881" y="138"/>
                  </a:cubicBezTo>
                  <a:cubicBezTo>
                    <a:pt x="893" y="128"/>
                    <a:pt x="906" y="123"/>
                    <a:pt x="920" y="123"/>
                  </a:cubicBezTo>
                  <a:cubicBezTo>
                    <a:pt x="931" y="123"/>
                    <a:pt x="939" y="125"/>
                    <a:pt x="944" y="128"/>
                  </a:cubicBezTo>
                  <a:lnTo>
                    <a:pt x="944" y="182"/>
                  </a:lnTo>
                  <a:close/>
                  <a:moveTo>
                    <a:pt x="743" y="371"/>
                  </a:moveTo>
                  <a:lnTo>
                    <a:pt x="743" y="371"/>
                  </a:lnTo>
                  <a:cubicBezTo>
                    <a:pt x="723" y="382"/>
                    <a:pt x="698" y="388"/>
                    <a:pt x="670" y="388"/>
                  </a:cubicBezTo>
                  <a:cubicBezTo>
                    <a:pt x="632" y="388"/>
                    <a:pt x="602" y="376"/>
                    <a:pt x="578" y="353"/>
                  </a:cubicBezTo>
                  <a:cubicBezTo>
                    <a:pt x="555" y="329"/>
                    <a:pt x="544" y="299"/>
                    <a:pt x="544" y="261"/>
                  </a:cubicBezTo>
                  <a:cubicBezTo>
                    <a:pt x="544" y="219"/>
                    <a:pt x="556" y="185"/>
                    <a:pt x="581" y="160"/>
                  </a:cubicBezTo>
                  <a:cubicBezTo>
                    <a:pt x="606" y="134"/>
                    <a:pt x="640" y="122"/>
                    <a:pt x="682" y="122"/>
                  </a:cubicBezTo>
                  <a:cubicBezTo>
                    <a:pt x="705" y="122"/>
                    <a:pt x="726" y="126"/>
                    <a:pt x="743" y="134"/>
                  </a:cubicBezTo>
                  <a:lnTo>
                    <a:pt x="743" y="187"/>
                  </a:lnTo>
                  <a:cubicBezTo>
                    <a:pt x="726" y="174"/>
                    <a:pt x="707" y="168"/>
                    <a:pt x="686" y="168"/>
                  </a:cubicBezTo>
                  <a:cubicBezTo>
                    <a:pt x="662" y="168"/>
                    <a:pt x="642" y="176"/>
                    <a:pt x="626" y="192"/>
                  </a:cubicBezTo>
                  <a:cubicBezTo>
                    <a:pt x="611" y="209"/>
                    <a:pt x="603" y="230"/>
                    <a:pt x="603" y="257"/>
                  </a:cubicBezTo>
                  <a:cubicBezTo>
                    <a:pt x="603" y="284"/>
                    <a:pt x="610" y="304"/>
                    <a:pt x="625" y="320"/>
                  </a:cubicBezTo>
                  <a:cubicBezTo>
                    <a:pt x="640" y="335"/>
                    <a:pt x="659" y="342"/>
                    <a:pt x="684" y="342"/>
                  </a:cubicBezTo>
                  <a:cubicBezTo>
                    <a:pt x="705" y="342"/>
                    <a:pt x="725" y="335"/>
                    <a:pt x="743" y="320"/>
                  </a:cubicBezTo>
                  <a:lnTo>
                    <a:pt x="743" y="371"/>
                  </a:lnTo>
                  <a:close/>
                  <a:moveTo>
                    <a:pt x="499" y="382"/>
                  </a:moveTo>
                  <a:lnTo>
                    <a:pt x="499" y="382"/>
                  </a:lnTo>
                  <a:lnTo>
                    <a:pt x="441" y="382"/>
                  </a:lnTo>
                  <a:lnTo>
                    <a:pt x="441" y="128"/>
                  </a:lnTo>
                  <a:lnTo>
                    <a:pt x="499" y="128"/>
                  </a:lnTo>
                  <a:lnTo>
                    <a:pt x="499" y="382"/>
                  </a:lnTo>
                  <a:close/>
                  <a:moveTo>
                    <a:pt x="470" y="74"/>
                  </a:moveTo>
                  <a:lnTo>
                    <a:pt x="470" y="74"/>
                  </a:lnTo>
                  <a:cubicBezTo>
                    <a:pt x="461" y="74"/>
                    <a:pt x="453" y="71"/>
                    <a:pt x="446" y="65"/>
                  </a:cubicBezTo>
                  <a:cubicBezTo>
                    <a:pt x="439" y="59"/>
                    <a:pt x="436" y="51"/>
                    <a:pt x="436" y="41"/>
                  </a:cubicBezTo>
                  <a:cubicBezTo>
                    <a:pt x="436" y="32"/>
                    <a:pt x="439" y="24"/>
                    <a:pt x="446" y="18"/>
                  </a:cubicBezTo>
                  <a:cubicBezTo>
                    <a:pt x="453" y="11"/>
                    <a:pt x="461" y="8"/>
                    <a:pt x="470" y="8"/>
                  </a:cubicBezTo>
                  <a:cubicBezTo>
                    <a:pt x="480" y="8"/>
                    <a:pt x="489" y="11"/>
                    <a:pt x="495" y="18"/>
                  </a:cubicBezTo>
                  <a:cubicBezTo>
                    <a:pt x="502" y="24"/>
                    <a:pt x="506" y="32"/>
                    <a:pt x="506" y="41"/>
                  </a:cubicBezTo>
                  <a:cubicBezTo>
                    <a:pt x="506" y="50"/>
                    <a:pt x="502" y="58"/>
                    <a:pt x="495" y="64"/>
                  </a:cubicBezTo>
                  <a:cubicBezTo>
                    <a:pt x="489" y="71"/>
                    <a:pt x="480" y="74"/>
                    <a:pt x="470" y="74"/>
                  </a:cubicBezTo>
                  <a:close/>
                  <a:moveTo>
                    <a:pt x="385" y="382"/>
                  </a:moveTo>
                  <a:lnTo>
                    <a:pt x="385" y="382"/>
                  </a:lnTo>
                  <a:lnTo>
                    <a:pt x="326" y="382"/>
                  </a:lnTo>
                  <a:lnTo>
                    <a:pt x="326" y="151"/>
                  </a:lnTo>
                  <a:cubicBezTo>
                    <a:pt x="326" y="132"/>
                    <a:pt x="327" y="109"/>
                    <a:pt x="329" y="82"/>
                  </a:cubicBezTo>
                  <a:lnTo>
                    <a:pt x="328" y="82"/>
                  </a:lnTo>
                  <a:cubicBezTo>
                    <a:pt x="324" y="98"/>
                    <a:pt x="321" y="109"/>
                    <a:pt x="318" y="116"/>
                  </a:cubicBezTo>
                  <a:lnTo>
                    <a:pt x="211" y="382"/>
                  </a:lnTo>
                  <a:lnTo>
                    <a:pt x="170" y="382"/>
                  </a:lnTo>
                  <a:lnTo>
                    <a:pt x="63" y="118"/>
                  </a:lnTo>
                  <a:cubicBezTo>
                    <a:pt x="60" y="110"/>
                    <a:pt x="57" y="98"/>
                    <a:pt x="54" y="82"/>
                  </a:cubicBezTo>
                  <a:lnTo>
                    <a:pt x="53" y="82"/>
                  </a:lnTo>
                  <a:cubicBezTo>
                    <a:pt x="54" y="96"/>
                    <a:pt x="55" y="120"/>
                    <a:pt x="55" y="152"/>
                  </a:cubicBezTo>
                  <a:lnTo>
                    <a:pt x="55" y="382"/>
                  </a:lnTo>
                  <a:lnTo>
                    <a:pt x="0" y="382"/>
                  </a:lnTo>
                  <a:lnTo>
                    <a:pt x="0" y="25"/>
                  </a:lnTo>
                  <a:lnTo>
                    <a:pt x="83" y="25"/>
                  </a:lnTo>
                  <a:lnTo>
                    <a:pt x="178" y="263"/>
                  </a:lnTo>
                  <a:cubicBezTo>
                    <a:pt x="185" y="281"/>
                    <a:pt x="189" y="295"/>
                    <a:pt x="192" y="304"/>
                  </a:cubicBezTo>
                  <a:lnTo>
                    <a:pt x="193" y="304"/>
                  </a:lnTo>
                  <a:cubicBezTo>
                    <a:pt x="199" y="285"/>
                    <a:pt x="204" y="271"/>
                    <a:pt x="208" y="262"/>
                  </a:cubicBezTo>
                  <a:lnTo>
                    <a:pt x="304" y="25"/>
                  </a:lnTo>
                  <a:lnTo>
                    <a:pt x="385" y="25"/>
                  </a:lnTo>
                  <a:lnTo>
                    <a:pt x="385" y="382"/>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6">
              <a:extLst>
                <a:ext uri="{FF2B5EF4-FFF2-40B4-BE49-F238E27FC236}">
                  <a16:creationId xmlns:a16="http://schemas.microsoft.com/office/drawing/2014/main" id="{91DB8217-F6EA-4C31-9D14-59EC72BFC62D}"/>
                </a:ext>
              </a:extLst>
            </p:cNvPr>
            <p:cNvSpPr>
              <a:spLocks noChangeAspect="1" noEditPoints="1"/>
            </p:cNvSpPr>
            <p:nvPr userDrawn="1"/>
          </p:nvSpPr>
          <p:spPr bwMode="black">
            <a:xfrm>
              <a:off x="342" y="1889"/>
              <a:ext cx="1389" cy="284"/>
            </a:xfrm>
            <a:custGeom>
              <a:avLst/>
              <a:gdLst>
                <a:gd name="T0" fmla="*/ 1904 w 1904"/>
                <a:gd name="T1" fmla="*/ 178 h 384"/>
                <a:gd name="T2" fmla="*/ 1831 w 1904"/>
                <a:gd name="T3" fmla="*/ 193 h 384"/>
                <a:gd name="T4" fmla="*/ 1814 w 1904"/>
                <a:gd name="T5" fmla="*/ 378 h 384"/>
                <a:gd name="T6" fmla="*/ 1756 w 1904"/>
                <a:gd name="T7" fmla="*/ 123 h 384"/>
                <a:gd name="T8" fmla="*/ 1814 w 1904"/>
                <a:gd name="T9" fmla="*/ 175 h 384"/>
                <a:gd name="T10" fmla="*/ 1841 w 1904"/>
                <a:gd name="T11" fmla="*/ 133 h 384"/>
                <a:gd name="T12" fmla="*/ 1904 w 1904"/>
                <a:gd name="T13" fmla="*/ 123 h 384"/>
                <a:gd name="T14" fmla="*/ 1698 w 1904"/>
                <a:gd name="T15" fmla="*/ 378 h 384"/>
                <a:gd name="T16" fmla="*/ 1640 w 1904"/>
                <a:gd name="T17" fmla="*/ 378 h 384"/>
                <a:gd name="T18" fmla="*/ 1639 w 1904"/>
                <a:gd name="T19" fmla="*/ 337 h 384"/>
                <a:gd name="T20" fmla="*/ 1470 w 1904"/>
                <a:gd name="T21" fmla="*/ 275 h 384"/>
                <a:gd name="T22" fmla="*/ 1528 w 1904"/>
                <a:gd name="T23" fmla="*/ 123 h 384"/>
                <a:gd name="T24" fmla="*/ 1581 w 1904"/>
                <a:gd name="T25" fmla="*/ 338 h 384"/>
                <a:gd name="T26" fmla="*/ 1640 w 1904"/>
                <a:gd name="T27" fmla="*/ 269 h 384"/>
                <a:gd name="T28" fmla="*/ 1698 w 1904"/>
                <a:gd name="T29" fmla="*/ 123 h 384"/>
                <a:gd name="T30" fmla="*/ 1295 w 1904"/>
                <a:gd name="T31" fmla="*/ 163 h 384"/>
                <a:gd name="T32" fmla="*/ 1241 w 1904"/>
                <a:gd name="T33" fmla="*/ 186 h 384"/>
                <a:gd name="T34" fmla="*/ 1241 w 1904"/>
                <a:gd name="T35" fmla="*/ 315 h 384"/>
                <a:gd name="T36" fmla="*/ 1347 w 1904"/>
                <a:gd name="T37" fmla="*/ 315 h 384"/>
                <a:gd name="T38" fmla="*/ 1347 w 1904"/>
                <a:gd name="T39" fmla="*/ 186 h 384"/>
                <a:gd name="T40" fmla="*/ 1292 w 1904"/>
                <a:gd name="T41" fmla="*/ 384 h 384"/>
                <a:gd name="T42" fmla="*/ 1198 w 1904"/>
                <a:gd name="T43" fmla="*/ 348 h 384"/>
                <a:gd name="T44" fmla="*/ 1199 w 1904"/>
                <a:gd name="T45" fmla="*/ 153 h 384"/>
                <a:gd name="T46" fmla="*/ 1392 w 1904"/>
                <a:gd name="T47" fmla="*/ 152 h 384"/>
                <a:gd name="T48" fmla="*/ 1389 w 1904"/>
                <a:gd name="T49" fmla="*/ 347 h 384"/>
                <a:gd name="T50" fmla="*/ 1198 w 1904"/>
                <a:gd name="T51" fmla="*/ 71 h 384"/>
                <a:gd name="T52" fmla="*/ 1095 w 1904"/>
                <a:gd name="T53" fmla="*/ 71 h 384"/>
                <a:gd name="T54" fmla="*/ 1036 w 1904"/>
                <a:gd name="T55" fmla="*/ 378 h 384"/>
                <a:gd name="T56" fmla="*/ 933 w 1904"/>
                <a:gd name="T57" fmla="*/ 71 h 384"/>
                <a:gd name="T58" fmla="*/ 1198 w 1904"/>
                <a:gd name="T59" fmla="*/ 21 h 384"/>
                <a:gd name="T60" fmla="*/ 746 w 1904"/>
                <a:gd name="T61" fmla="*/ 225 h 384"/>
                <a:gd name="T62" fmla="*/ 731 w 1904"/>
                <a:gd name="T63" fmla="*/ 177 h 384"/>
                <a:gd name="T64" fmla="*/ 649 w 1904"/>
                <a:gd name="T65" fmla="*/ 177 h 384"/>
                <a:gd name="T66" fmla="*/ 746 w 1904"/>
                <a:gd name="T67" fmla="*/ 225 h 384"/>
                <a:gd name="T68" fmla="*/ 802 w 1904"/>
                <a:gd name="T69" fmla="*/ 266 h 384"/>
                <a:gd name="T70" fmla="*/ 649 w 1904"/>
                <a:gd name="T71" fmla="*/ 320 h 384"/>
                <a:gd name="T72" fmla="*/ 782 w 1904"/>
                <a:gd name="T73" fmla="*/ 315 h 384"/>
                <a:gd name="T74" fmla="*/ 689 w 1904"/>
                <a:gd name="T75" fmla="*/ 384 h 384"/>
                <a:gd name="T76" fmla="*/ 569 w 1904"/>
                <a:gd name="T77" fmla="*/ 251 h 384"/>
                <a:gd name="T78" fmla="*/ 692 w 1904"/>
                <a:gd name="T79" fmla="*/ 117 h 384"/>
                <a:gd name="T80" fmla="*/ 802 w 1904"/>
                <a:gd name="T81" fmla="*/ 244 h 384"/>
                <a:gd name="T82" fmla="*/ 526 w 1904"/>
                <a:gd name="T83" fmla="*/ 378 h 384"/>
                <a:gd name="T84" fmla="*/ 468 w 1904"/>
                <a:gd name="T85" fmla="*/ 378 h 384"/>
                <a:gd name="T86" fmla="*/ 417 w 1904"/>
                <a:gd name="T87" fmla="*/ 163 h 384"/>
                <a:gd name="T88" fmla="*/ 357 w 1904"/>
                <a:gd name="T89" fmla="*/ 240 h 384"/>
                <a:gd name="T90" fmla="*/ 298 w 1904"/>
                <a:gd name="T91" fmla="*/ 378 h 384"/>
                <a:gd name="T92" fmla="*/ 357 w 1904"/>
                <a:gd name="T93" fmla="*/ 0 h 384"/>
                <a:gd name="T94" fmla="*/ 358 w 1904"/>
                <a:gd name="T95" fmla="*/ 165 h 384"/>
                <a:gd name="T96" fmla="*/ 526 w 1904"/>
                <a:gd name="T97" fmla="*/ 221 h 384"/>
                <a:gd name="T98" fmla="*/ 265 w 1904"/>
                <a:gd name="T99" fmla="*/ 71 h 384"/>
                <a:gd name="T100" fmla="*/ 162 w 1904"/>
                <a:gd name="T101" fmla="*/ 71 h 384"/>
                <a:gd name="T102" fmla="*/ 102 w 1904"/>
                <a:gd name="T103" fmla="*/ 378 h 384"/>
                <a:gd name="T104" fmla="*/ 0 w 1904"/>
                <a:gd name="T105" fmla="*/ 71 h 384"/>
                <a:gd name="T106" fmla="*/ 265 w 1904"/>
                <a:gd name="T107" fmla="*/ 21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4" h="384">
                  <a:moveTo>
                    <a:pt x="1904" y="178"/>
                  </a:moveTo>
                  <a:lnTo>
                    <a:pt x="1904" y="178"/>
                  </a:lnTo>
                  <a:cubicBezTo>
                    <a:pt x="1897" y="172"/>
                    <a:pt x="1887" y="170"/>
                    <a:pt x="1874" y="170"/>
                  </a:cubicBezTo>
                  <a:cubicBezTo>
                    <a:pt x="1857" y="170"/>
                    <a:pt x="1842" y="177"/>
                    <a:pt x="1831" y="193"/>
                  </a:cubicBezTo>
                  <a:cubicBezTo>
                    <a:pt x="1819" y="208"/>
                    <a:pt x="1814" y="229"/>
                    <a:pt x="1814" y="256"/>
                  </a:cubicBezTo>
                  <a:lnTo>
                    <a:pt x="1814" y="378"/>
                  </a:lnTo>
                  <a:lnTo>
                    <a:pt x="1756" y="378"/>
                  </a:lnTo>
                  <a:lnTo>
                    <a:pt x="1756" y="123"/>
                  </a:lnTo>
                  <a:lnTo>
                    <a:pt x="1814" y="123"/>
                  </a:lnTo>
                  <a:lnTo>
                    <a:pt x="1814" y="175"/>
                  </a:lnTo>
                  <a:lnTo>
                    <a:pt x="1815" y="175"/>
                  </a:lnTo>
                  <a:cubicBezTo>
                    <a:pt x="1820" y="157"/>
                    <a:pt x="1829" y="143"/>
                    <a:pt x="1841" y="133"/>
                  </a:cubicBezTo>
                  <a:cubicBezTo>
                    <a:pt x="1853" y="123"/>
                    <a:pt x="1866" y="118"/>
                    <a:pt x="1880" y="118"/>
                  </a:cubicBezTo>
                  <a:cubicBezTo>
                    <a:pt x="1891" y="118"/>
                    <a:pt x="1899" y="120"/>
                    <a:pt x="1904" y="123"/>
                  </a:cubicBezTo>
                  <a:lnTo>
                    <a:pt x="1904" y="178"/>
                  </a:lnTo>
                  <a:close/>
                  <a:moveTo>
                    <a:pt x="1698" y="378"/>
                  </a:moveTo>
                  <a:lnTo>
                    <a:pt x="1698" y="378"/>
                  </a:lnTo>
                  <a:lnTo>
                    <a:pt x="1640" y="378"/>
                  </a:lnTo>
                  <a:lnTo>
                    <a:pt x="1640" y="337"/>
                  </a:lnTo>
                  <a:lnTo>
                    <a:pt x="1639" y="337"/>
                  </a:lnTo>
                  <a:cubicBezTo>
                    <a:pt x="1623" y="368"/>
                    <a:pt x="1596" y="384"/>
                    <a:pt x="1561" y="384"/>
                  </a:cubicBezTo>
                  <a:cubicBezTo>
                    <a:pt x="1500" y="384"/>
                    <a:pt x="1470" y="347"/>
                    <a:pt x="1470" y="275"/>
                  </a:cubicBezTo>
                  <a:lnTo>
                    <a:pt x="1470" y="123"/>
                  </a:lnTo>
                  <a:lnTo>
                    <a:pt x="1528" y="123"/>
                  </a:lnTo>
                  <a:lnTo>
                    <a:pt x="1528" y="269"/>
                  </a:lnTo>
                  <a:cubicBezTo>
                    <a:pt x="1528" y="315"/>
                    <a:pt x="1546" y="338"/>
                    <a:pt x="1581" y="338"/>
                  </a:cubicBezTo>
                  <a:cubicBezTo>
                    <a:pt x="1599" y="338"/>
                    <a:pt x="1613" y="331"/>
                    <a:pt x="1624" y="319"/>
                  </a:cubicBezTo>
                  <a:cubicBezTo>
                    <a:pt x="1635" y="306"/>
                    <a:pt x="1640" y="290"/>
                    <a:pt x="1640" y="269"/>
                  </a:cubicBezTo>
                  <a:lnTo>
                    <a:pt x="1640" y="123"/>
                  </a:lnTo>
                  <a:lnTo>
                    <a:pt x="1698" y="123"/>
                  </a:lnTo>
                  <a:lnTo>
                    <a:pt x="1698" y="378"/>
                  </a:lnTo>
                  <a:close/>
                  <a:moveTo>
                    <a:pt x="1295" y="163"/>
                  </a:moveTo>
                  <a:lnTo>
                    <a:pt x="1295" y="163"/>
                  </a:lnTo>
                  <a:cubicBezTo>
                    <a:pt x="1272" y="163"/>
                    <a:pt x="1254" y="171"/>
                    <a:pt x="1241" y="186"/>
                  </a:cubicBezTo>
                  <a:cubicBezTo>
                    <a:pt x="1228" y="202"/>
                    <a:pt x="1221" y="224"/>
                    <a:pt x="1221" y="252"/>
                  </a:cubicBezTo>
                  <a:cubicBezTo>
                    <a:pt x="1221" y="278"/>
                    <a:pt x="1228" y="299"/>
                    <a:pt x="1241" y="315"/>
                  </a:cubicBezTo>
                  <a:cubicBezTo>
                    <a:pt x="1255" y="330"/>
                    <a:pt x="1273" y="338"/>
                    <a:pt x="1295" y="338"/>
                  </a:cubicBezTo>
                  <a:cubicBezTo>
                    <a:pt x="1318" y="338"/>
                    <a:pt x="1335" y="330"/>
                    <a:pt x="1347" y="315"/>
                  </a:cubicBezTo>
                  <a:cubicBezTo>
                    <a:pt x="1360" y="300"/>
                    <a:pt x="1366" y="279"/>
                    <a:pt x="1366" y="251"/>
                  </a:cubicBezTo>
                  <a:cubicBezTo>
                    <a:pt x="1366" y="223"/>
                    <a:pt x="1360" y="201"/>
                    <a:pt x="1347" y="186"/>
                  </a:cubicBezTo>
                  <a:cubicBezTo>
                    <a:pt x="1335" y="170"/>
                    <a:pt x="1318" y="163"/>
                    <a:pt x="1295" y="163"/>
                  </a:cubicBezTo>
                  <a:close/>
                  <a:moveTo>
                    <a:pt x="1292" y="384"/>
                  </a:moveTo>
                  <a:lnTo>
                    <a:pt x="1292" y="384"/>
                  </a:lnTo>
                  <a:cubicBezTo>
                    <a:pt x="1253" y="384"/>
                    <a:pt x="1221" y="372"/>
                    <a:pt x="1198" y="348"/>
                  </a:cubicBezTo>
                  <a:cubicBezTo>
                    <a:pt x="1174" y="324"/>
                    <a:pt x="1162" y="292"/>
                    <a:pt x="1162" y="253"/>
                  </a:cubicBezTo>
                  <a:cubicBezTo>
                    <a:pt x="1162" y="210"/>
                    <a:pt x="1174" y="177"/>
                    <a:pt x="1199" y="153"/>
                  </a:cubicBezTo>
                  <a:cubicBezTo>
                    <a:pt x="1224" y="129"/>
                    <a:pt x="1257" y="117"/>
                    <a:pt x="1298" y="117"/>
                  </a:cubicBezTo>
                  <a:cubicBezTo>
                    <a:pt x="1338" y="117"/>
                    <a:pt x="1370" y="128"/>
                    <a:pt x="1392" y="152"/>
                  </a:cubicBezTo>
                  <a:cubicBezTo>
                    <a:pt x="1414" y="175"/>
                    <a:pt x="1425" y="208"/>
                    <a:pt x="1425" y="249"/>
                  </a:cubicBezTo>
                  <a:cubicBezTo>
                    <a:pt x="1425" y="290"/>
                    <a:pt x="1413" y="322"/>
                    <a:pt x="1389" y="347"/>
                  </a:cubicBezTo>
                  <a:cubicBezTo>
                    <a:pt x="1365" y="371"/>
                    <a:pt x="1333" y="384"/>
                    <a:pt x="1292" y="384"/>
                  </a:cubicBezTo>
                  <a:close/>
                  <a:moveTo>
                    <a:pt x="1198" y="71"/>
                  </a:moveTo>
                  <a:lnTo>
                    <a:pt x="1198" y="71"/>
                  </a:lnTo>
                  <a:lnTo>
                    <a:pt x="1095" y="71"/>
                  </a:lnTo>
                  <a:lnTo>
                    <a:pt x="1095" y="378"/>
                  </a:lnTo>
                  <a:lnTo>
                    <a:pt x="1036" y="378"/>
                  </a:lnTo>
                  <a:lnTo>
                    <a:pt x="1036" y="71"/>
                  </a:lnTo>
                  <a:lnTo>
                    <a:pt x="933" y="71"/>
                  </a:lnTo>
                  <a:lnTo>
                    <a:pt x="933" y="21"/>
                  </a:lnTo>
                  <a:lnTo>
                    <a:pt x="1198" y="21"/>
                  </a:lnTo>
                  <a:lnTo>
                    <a:pt x="1198" y="71"/>
                  </a:lnTo>
                  <a:close/>
                  <a:moveTo>
                    <a:pt x="746" y="225"/>
                  </a:moveTo>
                  <a:lnTo>
                    <a:pt x="746" y="225"/>
                  </a:lnTo>
                  <a:cubicBezTo>
                    <a:pt x="746" y="204"/>
                    <a:pt x="741" y="188"/>
                    <a:pt x="731" y="177"/>
                  </a:cubicBezTo>
                  <a:cubicBezTo>
                    <a:pt x="721" y="165"/>
                    <a:pt x="708" y="159"/>
                    <a:pt x="691" y="159"/>
                  </a:cubicBezTo>
                  <a:cubicBezTo>
                    <a:pt x="675" y="159"/>
                    <a:pt x="660" y="165"/>
                    <a:pt x="649" y="177"/>
                  </a:cubicBezTo>
                  <a:cubicBezTo>
                    <a:pt x="637" y="190"/>
                    <a:pt x="630" y="205"/>
                    <a:pt x="627" y="225"/>
                  </a:cubicBezTo>
                  <a:lnTo>
                    <a:pt x="746" y="225"/>
                  </a:lnTo>
                  <a:close/>
                  <a:moveTo>
                    <a:pt x="802" y="266"/>
                  </a:moveTo>
                  <a:lnTo>
                    <a:pt x="802" y="266"/>
                  </a:lnTo>
                  <a:lnTo>
                    <a:pt x="627" y="266"/>
                  </a:lnTo>
                  <a:cubicBezTo>
                    <a:pt x="628" y="289"/>
                    <a:pt x="635" y="308"/>
                    <a:pt x="649" y="320"/>
                  </a:cubicBezTo>
                  <a:cubicBezTo>
                    <a:pt x="663" y="333"/>
                    <a:pt x="682" y="339"/>
                    <a:pt x="707" y="339"/>
                  </a:cubicBezTo>
                  <a:cubicBezTo>
                    <a:pt x="734" y="339"/>
                    <a:pt x="759" y="331"/>
                    <a:pt x="782" y="315"/>
                  </a:cubicBezTo>
                  <a:lnTo>
                    <a:pt x="782" y="362"/>
                  </a:lnTo>
                  <a:cubicBezTo>
                    <a:pt x="759" y="376"/>
                    <a:pt x="728" y="384"/>
                    <a:pt x="689" y="384"/>
                  </a:cubicBezTo>
                  <a:cubicBezTo>
                    <a:pt x="652" y="384"/>
                    <a:pt x="622" y="372"/>
                    <a:pt x="601" y="349"/>
                  </a:cubicBezTo>
                  <a:cubicBezTo>
                    <a:pt x="579" y="326"/>
                    <a:pt x="569" y="293"/>
                    <a:pt x="569" y="251"/>
                  </a:cubicBezTo>
                  <a:cubicBezTo>
                    <a:pt x="569" y="211"/>
                    <a:pt x="581" y="179"/>
                    <a:pt x="604" y="154"/>
                  </a:cubicBezTo>
                  <a:cubicBezTo>
                    <a:pt x="628" y="129"/>
                    <a:pt x="657" y="117"/>
                    <a:pt x="692" y="117"/>
                  </a:cubicBezTo>
                  <a:cubicBezTo>
                    <a:pt x="727" y="117"/>
                    <a:pt x="754" y="128"/>
                    <a:pt x="773" y="150"/>
                  </a:cubicBezTo>
                  <a:cubicBezTo>
                    <a:pt x="792" y="173"/>
                    <a:pt x="802" y="204"/>
                    <a:pt x="802" y="244"/>
                  </a:cubicBezTo>
                  <a:lnTo>
                    <a:pt x="802" y="266"/>
                  </a:lnTo>
                  <a:close/>
                  <a:moveTo>
                    <a:pt x="526" y="378"/>
                  </a:moveTo>
                  <a:lnTo>
                    <a:pt x="526" y="378"/>
                  </a:lnTo>
                  <a:lnTo>
                    <a:pt x="468" y="378"/>
                  </a:lnTo>
                  <a:lnTo>
                    <a:pt x="468" y="238"/>
                  </a:lnTo>
                  <a:cubicBezTo>
                    <a:pt x="468" y="188"/>
                    <a:pt x="451" y="163"/>
                    <a:pt x="417" y="163"/>
                  </a:cubicBezTo>
                  <a:cubicBezTo>
                    <a:pt x="400" y="163"/>
                    <a:pt x="386" y="170"/>
                    <a:pt x="374" y="184"/>
                  </a:cubicBezTo>
                  <a:cubicBezTo>
                    <a:pt x="362" y="199"/>
                    <a:pt x="357" y="218"/>
                    <a:pt x="357" y="240"/>
                  </a:cubicBezTo>
                  <a:lnTo>
                    <a:pt x="357" y="378"/>
                  </a:lnTo>
                  <a:lnTo>
                    <a:pt x="298" y="378"/>
                  </a:lnTo>
                  <a:lnTo>
                    <a:pt x="298" y="0"/>
                  </a:lnTo>
                  <a:lnTo>
                    <a:pt x="357" y="0"/>
                  </a:lnTo>
                  <a:lnTo>
                    <a:pt x="357" y="165"/>
                  </a:lnTo>
                  <a:lnTo>
                    <a:pt x="358" y="165"/>
                  </a:lnTo>
                  <a:cubicBezTo>
                    <a:pt x="377" y="133"/>
                    <a:pt x="405" y="117"/>
                    <a:pt x="441" y="117"/>
                  </a:cubicBezTo>
                  <a:cubicBezTo>
                    <a:pt x="497" y="117"/>
                    <a:pt x="526" y="151"/>
                    <a:pt x="526" y="221"/>
                  </a:cubicBezTo>
                  <a:lnTo>
                    <a:pt x="526" y="378"/>
                  </a:lnTo>
                  <a:close/>
                  <a:moveTo>
                    <a:pt x="265" y="71"/>
                  </a:moveTo>
                  <a:lnTo>
                    <a:pt x="265" y="71"/>
                  </a:lnTo>
                  <a:lnTo>
                    <a:pt x="162" y="71"/>
                  </a:lnTo>
                  <a:lnTo>
                    <a:pt x="162" y="378"/>
                  </a:lnTo>
                  <a:lnTo>
                    <a:pt x="102" y="378"/>
                  </a:lnTo>
                  <a:lnTo>
                    <a:pt x="102" y="71"/>
                  </a:lnTo>
                  <a:lnTo>
                    <a:pt x="0" y="71"/>
                  </a:lnTo>
                  <a:lnTo>
                    <a:pt x="0" y="21"/>
                  </a:lnTo>
                  <a:lnTo>
                    <a:pt x="265" y="21"/>
                  </a:lnTo>
                  <a:lnTo>
                    <a:pt x="265" y="71"/>
                  </a:lnTo>
                  <a:close/>
                </a:path>
              </a:pathLst>
            </a:custGeom>
            <a:solidFill>
              <a:srgbClr val="D83B0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720764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p:spPr>
        <p:txBody>
          <a:bodyPr lIns="274320" anchor="ctr"/>
          <a:lstStyle>
            <a:lvl1pPr marL="0" indent="0" algn="l">
              <a:buNone/>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p:spPr>
        <p:txBody>
          <a:bodyPr lIns="274320" anchor="ctr"/>
          <a:lstStyle>
            <a:lvl1pPr marL="0" indent="0" algn="l">
              <a:buNone/>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p:spPr>
        <p:txBody>
          <a:bodyPr anchor="ctr">
            <a:noAutofit/>
          </a:bodyPr>
          <a:lstStyle>
            <a:lvl1pPr marL="0" indent="0" algn="ctr">
              <a:buNone/>
              <a:defRPr sz="1050"/>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p:spPr>
        <p:txBody>
          <a:bodyPr anchor="ctr">
            <a:noAutofit/>
          </a:bodyPr>
          <a:lstStyle>
            <a:lvl1pPr marL="0" indent="0" algn="ctr">
              <a:buNone/>
              <a:defRPr sz="1050"/>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3">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4145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gradFill>
                  <a:gsLst>
                    <a:gs pos="96795">
                      <a:schemeClr val="tx1"/>
                    </a:gs>
                    <a:gs pos="82051">
                      <a:schemeClr val="tx1"/>
                    </a:gs>
                  </a:gsLst>
                  <a:lin ang="5400000" scaled="0"/>
                </a:gra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64621075"/>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0844820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1953452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79581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0920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B7C699FA-BA33-454A-9C3E-E5D9BAC34E82}"/>
              </a:ext>
            </a:extLst>
          </p:cNvPr>
          <p:cNvPicPr>
            <a:picLocks noChangeAspect="1"/>
          </p:cNvPicPr>
          <p:nvPr userDrawn="1"/>
        </p:nvPicPr>
        <p:blipFill rotWithShape="1">
          <a:blip r:embed="rId2"/>
          <a:srcRect l="261" t="27114" r="-1" b="26985"/>
          <a:stretch/>
        </p:blipFill>
        <p:spPr bwMode="ltGray">
          <a:xfrm>
            <a:off x="0" y="1860549"/>
            <a:ext cx="12188952" cy="3149601"/>
          </a:xfrm>
          <a:prstGeom prst="rect">
            <a:avLst/>
          </a:prstGeom>
        </p:spPr>
      </p:pic>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
        <p:nvSpPr>
          <p:cNvPr id="10" name="Title 1">
            <a:extLst>
              <a:ext uri="{FF2B5EF4-FFF2-40B4-BE49-F238E27FC236}">
                <a16:creationId xmlns:a16="http://schemas.microsoft.com/office/drawing/2014/main" id="{3B45E500-FA10-48B3-B0F7-A9DC5DCCC8DA}"/>
              </a:ext>
            </a:extLst>
          </p:cNvPr>
          <p:cNvSpPr txBox="1">
            <a:spLocks/>
          </p:cNvSpPr>
          <p:nvPr userDrawn="1"/>
        </p:nvSpPr>
        <p:spPr>
          <a:xfrm>
            <a:off x="588263" y="2696685"/>
            <a:ext cx="7488937" cy="1477328"/>
          </a:xfrm>
          <a:prstGeom prst="rect">
            <a:avLst/>
          </a:prstGeom>
        </p:spPr>
        <p:txBody>
          <a:bodyPr vert="horz" wrap="square" lIns="0" tIns="0" rIns="0" bIns="0" rtlCol="0" anchor="ctr" anchorCtr="0">
            <a:spAutoFit/>
          </a:bodyPr>
          <a:lstStyle>
            <a:lvl1pPr algn="l" defTabSz="932742" rtl="0" eaLnBrk="1" latinLnBrk="0" hangingPunct="1">
              <a:lnSpc>
                <a:spcPct val="100000"/>
              </a:lnSpc>
              <a:spcBef>
                <a:spcPct val="0"/>
              </a:spcBef>
              <a:buNone/>
              <a:defRPr lang="en-US" sz="1200" b="0" kern="1200" cap="none" spc="-50" baseline="0">
                <a:ln w="3175">
                  <a:noFill/>
                </a:ln>
                <a:solidFill>
                  <a:srgbClr val="FFFFFF"/>
                </a:solidFill>
                <a:effectLst/>
                <a:latin typeface="+mj-lt"/>
                <a:ea typeface="+mn-ea"/>
                <a:cs typeface="Segoe UI" pitchFamily="34" charset="0"/>
              </a:defRPr>
            </a:lvl1pPr>
          </a:lstStyle>
          <a:p>
            <a:r>
              <a:rPr lang="en-US" sz="4800">
                <a:solidFill>
                  <a:schemeClr val="tx1"/>
                </a:solidFill>
                <a:latin typeface="Segoe UI" panose="020B0502040204020203" pitchFamily="34" charset="0"/>
              </a:rPr>
              <a:t>Analytics &amp; AI </a:t>
            </a:r>
          </a:p>
          <a:p>
            <a:r>
              <a:rPr lang="en-US" sz="4800">
                <a:solidFill>
                  <a:schemeClr val="tx1"/>
                </a:solidFill>
                <a:latin typeface="Segoe UI" panose="020B0502040204020203" pitchFamily="34" charset="0"/>
              </a:rPr>
              <a:t>Partner Advisory Council</a:t>
            </a:r>
          </a:p>
        </p:txBody>
      </p:sp>
      <p:sp>
        <p:nvSpPr>
          <p:cNvPr id="11" name="Footer Placeholder 10">
            <a:extLst>
              <a:ext uri="{FF2B5EF4-FFF2-40B4-BE49-F238E27FC236}">
                <a16:creationId xmlns:a16="http://schemas.microsoft.com/office/drawing/2014/main" id="{5A64C85A-0B3C-438F-B3E5-8B0A76CFB349}"/>
              </a:ext>
            </a:extLst>
          </p:cNvPr>
          <p:cNvSpPr>
            <a:spLocks noGrp="1"/>
          </p:cNvSpPr>
          <p:nvPr>
            <p:ph type="ftr" sz="quarter" idx="10"/>
          </p:nvPr>
        </p:nvSpPr>
        <p:spPr/>
        <p:txBody>
          <a:bodyPr/>
          <a:lstStyle/>
          <a:p>
            <a:pPr algn="l"/>
            <a:r>
              <a:rPr lang="en-US"/>
              <a:t>Confidential – Under NDA</a:t>
            </a:r>
          </a:p>
        </p:txBody>
      </p:sp>
    </p:spTree>
    <p:extLst>
      <p:ext uri="{BB962C8B-B14F-4D97-AF65-F5344CB8AC3E}">
        <p14:creationId xmlns:p14="http://schemas.microsoft.com/office/powerpoint/2010/main" val="2273328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orient="horz" pos="2160">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B7C699FA-BA33-454A-9C3E-E5D9BAC34E82}"/>
              </a:ext>
            </a:extLst>
          </p:cNvPr>
          <p:cNvPicPr>
            <a:picLocks noChangeAspect="1"/>
          </p:cNvPicPr>
          <p:nvPr userDrawn="1"/>
        </p:nvPicPr>
        <p:blipFill rotWithShape="1">
          <a:blip r:embed="rId2"/>
          <a:srcRect l="261" t="27114" r="-1" b="26985"/>
          <a:stretch/>
        </p:blipFill>
        <p:spPr bwMode="hidden">
          <a:xfrm>
            <a:off x="0" y="1860549"/>
            <a:ext cx="12188952" cy="3149601"/>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979539"/>
            <a:ext cx="7488937" cy="553998"/>
          </a:xfrm>
        </p:spPr>
        <p:txBody>
          <a:bodyPr wrap="square" anchor="b" anchorCtr="0">
            <a:spAutoFit/>
          </a:bodyPr>
          <a:lstStyle>
            <a:lvl1pPr>
              <a:defRPr>
                <a:solidFill>
                  <a:srgbClr val="FFFF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729081"/>
            <a:ext cx="7488937" cy="338554"/>
          </a:xfrm>
          <a:noFill/>
        </p:spPr>
        <p:txBody>
          <a:bodyPr wrap="square" lIns="0" tIns="0" rIns="0" bIns="0">
            <a:spAutoFit/>
          </a:bodyPr>
          <a:lstStyle>
            <a:lvl1pPr marL="0" indent="0">
              <a:spcBef>
                <a:spcPts val="0"/>
              </a:spcBef>
              <a:buNone/>
              <a:defRPr sz="2200" spc="0" baseline="0">
                <a:solidFill>
                  <a:srgbClr val="FFFFFF"/>
                </a:solidFill>
                <a:latin typeface="+mn-lt"/>
                <a:cs typeface="Segoe UI" panose="020B0502040204020203" pitchFamily="34" charset="0"/>
              </a:defRPr>
            </a:lvl1pPr>
          </a:lstStyle>
          <a:p>
            <a:pPr lvl="0"/>
            <a:r>
              <a:rPr lang="en-US"/>
              <a:t>Presenter name </a:t>
            </a:r>
          </a:p>
        </p:txBody>
      </p:sp>
      <p:sp>
        <p:nvSpPr>
          <p:cNvPr id="7" name="TextBox 6">
            <a:extLst>
              <a:ext uri="{FF2B5EF4-FFF2-40B4-BE49-F238E27FC236}">
                <a16:creationId xmlns:a16="http://schemas.microsoft.com/office/drawing/2014/main" id="{4AFB78EC-9B4D-48B4-999A-954F58356739}"/>
              </a:ext>
            </a:extLst>
          </p:cNvPr>
          <p:cNvSpPr txBox="1"/>
          <p:nvPr userDrawn="1"/>
        </p:nvSpPr>
        <p:spPr>
          <a:xfrm>
            <a:off x="6426072" y="585788"/>
            <a:ext cx="5181728" cy="338554"/>
          </a:xfrm>
          <a:prstGeom prst="rect">
            <a:avLst/>
          </a:prstGeom>
          <a:noFill/>
        </p:spPr>
        <p:txBody>
          <a:bodyPr wrap="square" lIns="0" tIns="0" rIns="0" bIns="0" rtlCol="0">
            <a:spAutoFit/>
          </a:bodyPr>
          <a:lstStyle/>
          <a:p>
            <a:pPr algn="r"/>
            <a:r>
              <a:rPr lang="en-US" sz="2200" b="0" i="0">
                <a:solidFill>
                  <a:schemeClr val="tx1"/>
                </a:solidFill>
                <a:latin typeface="Segoe UI" panose="020B0502040204020203" pitchFamily="34" charset="0"/>
                <a:cs typeface="Segoe UI" panose="020B0502040204020203" pitchFamily="34" charset="0"/>
              </a:rPr>
              <a:t>Analytics &amp; AI PAC</a:t>
            </a:r>
          </a:p>
        </p:txBody>
      </p:sp>
      <p:sp>
        <p:nvSpPr>
          <p:cNvPr id="9" name="Text Placeholder 4">
            <a:extLst>
              <a:ext uri="{FF2B5EF4-FFF2-40B4-BE49-F238E27FC236}">
                <a16:creationId xmlns:a16="http://schemas.microsoft.com/office/drawing/2014/main" id="{EFA39ED9-7A09-423B-91F1-53D2E36863E5}"/>
              </a:ext>
            </a:extLst>
          </p:cNvPr>
          <p:cNvSpPr>
            <a:spLocks noGrp="1"/>
          </p:cNvSpPr>
          <p:nvPr>
            <p:ph type="body" sz="quarter" idx="13" hasCustomPrompt="1"/>
          </p:nvPr>
        </p:nvSpPr>
        <p:spPr>
          <a:xfrm>
            <a:off x="582042" y="2064916"/>
            <a:ext cx="7495158" cy="338554"/>
          </a:xfrm>
          <a:noFill/>
        </p:spPr>
        <p:txBody>
          <a:bodyPr wrap="square" lIns="0" tIns="0" rIns="0" bIns="0">
            <a:spAutoFit/>
          </a:bodyPr>
          <a:lstStyle>
            <a:lvl1pPr marL="0" indent="0">
              <a:spcBef>
                <a:spcPts val="0"/>
              </a:spcBef>
              <a:buNone/>
              <a:defRPr sz="2200" spc="0" baseline="0">
                <a:solidFill>
                  <a:srgbClr val="FFFFFF"/>
                </a:solidFill>
                <a:latin typeface="+mn-lt"/>
                <a:cs typeface="Segoe UI" panose="020B0502040204020203" pitchFamily="34" charset="0"/>
              </a:defRPr>
            </a:lvl1pPr>
          </a:lstStyle>
          <a:p>
            <a:pPr lvl="0"/>
            <a:r>
              <a:rPr lang="en-US"/>
              <a:t>Session code</a:t>
            </a:r>
          </a:p>
        </p:txBody>
      </p:sp>
      <p:pic>
        <p:nvPicPr>
          <p:cNvPr id="10" name="MS logo white - EMF" descr="Microsoft logo white text version">
            <a:extLst>
              <a:ext uri="{FF2B5EF4-FFF2-40B4-BE49-F238E27FC236}">
                <a16:creationId xmlns:a16="http://schemas.microsoft.com/office/drawing/2014/main" id="{72DE617B-5DAC-4DA0-BA55-FD2FBFB0A404}"/>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
        <p:nvSpPr>
          <p:cNvPr id="3" name="Footer Placeholder 2">
            <a:extLst>
              <a:ext uri="{FF2B5EF4-FFF2-40B4-BE49-F238E27FC236}">
                <a16:creationId xmlns:a16="http://schemas.microsoft.com/office/drawing/2014/main" id="{1D027EF1-0CF9-4E0B-8FC0-56E69031EE4C}"/>
              </a:ext>
            </a:extLst>
          </p:cNvPr>
          <p:cNvSpPr>
            <a:spLocks noGrp="1"/>
          </p:cNvSpPr>
          <p:nvPr>
            <p:ph type="ftr" sz="quarter" idx="14"/>
          </p:nvPr>
        </p:nvSpPr>
        <p:spPr/>
        <p:txBody>
          <a:bodyPr/>
          <a:lstStyle/>
          <a:p>
            <a:pPr algn="l"/>
            <a:r>
              <a:rPr lang="en-US"/>
              <a:t>Confidential – Under NDA</a:t>
            </a:r>
          </a:p>
        </p:txBody>
      </p:sp>
    </p:spTree>
    <p:extLst>
      <p:ext uri="{BB962C8B-B14F-4D97-AF65-F5344CB8AC3E}">
        <p14:creationId xmlns:p14="http://schemas.microsoft.com/office/powerpoint/2010/main" val="2792009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563">
          <p15:clr>
            <a:srgbClr val="5ACBF0"/>
          </p15:clr>
        </p15:guide>
        <p15:guide id="5" orient="horz" pos="2160">
          <p15:clr>
            <a:srgbClr val="FBAE40"/>
          </p15:clr>
        </p15:guide>
        <p15:guide id="6" orient="horz" pos="2229">
          <p15:clr>
            <a:srgbClr val="5ACBF0"/>
          </p15:clr>
        </p15:guide>
        <p15:guide id="8" orient="horz" pos="1517">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93EA769-5577-4CAA-98B5-02E5BD67FF12}"/>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a:xfrm>
            <a:off x="588263" y="457200"/>
            <a:ext cx="9144000" cy="553998"/>
          </a:xfrm>
        </p:spPr>
        <p:txBody>
          <a:bodyPr anchor="ctr"/>
          <a:lstStyle/>
          <a:p>
            <a:r>
              <a:rPr lang="en-US"/>
              <a:t>Click to edit Master title style</a:t>
            </a:r>
          </a:p>
        </p:txBody>
      </p:sp>
      <p:sp>
        <p:nvSpPr>
          <p:cNvPr id="4" name="Text Placeholder 3"/>
          <p:cNvSpPr>
            <a:spLocks noGrp="1"/>
          </p:cNvSpPr>
          <p:nvPr>
            <p:ph type="body" sz="quarter" idx="10"/>
          </p:nvPr>
        </p:nvSpPr>
        <p:spPr>
          <a:xfrm>
            <a:off x="586390" y="201930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1">
            <a:extLst>
              <a:ext uri="{FF2B5EF4-FFF2-40B4-BE49-F238E27FC236}">
                <a16:creationId xmlns:a16="http://schemas.microsoft.com/office/drawing/2014/main" id="{1E9D39E5-3A5A-4A07-B14E-83AF2846169A}"/>
              </a:ext>
            </a:extLst>
          </p:cNvPr>
          <p:cNvSpPr>
            <a:spLocks noGrp="1"/>
          </p:cNvSpPr>
          <p:nvPr>
            <p:ph type="ftr" sz="quarter" idx="11"/>
          </p:nvPr>
        </p:nvSpPr>
        <p:spPr/>
        <p:txBody>
          <a:bodyPr/>
          <a:lstStyle/>
          <a:p>
            <a:pPr algn="l"/>
            <a:r>
              <a:rPr lang="en-US"/>
              <a:t>Microsoft Confidential</a:t>
            </a:r>
          </a:p>
        </p:txBody>
      </p:sp>
    </p:spTree>
    <p:extLst>
      <p:ext uri="{BB962C8B-B14F-4D97-AF65-F5344CB8AC3E}">
        <p14:creationId xmlns:p14="http://schemas.microsoft.com/office/powerpoint/2010/main" val="298963309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7A4052-B253-47C8-BF75-7D12EA93C012}"/>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3" name="Text Placeholder 2"/>
          <p:cNvSpPr>
            <a:spLocks noGrp="1"/>
          </p:cNvSpPr>
          <p:nvPr>
            <p:ph type="body" sz="quarter" idx="10"/>
          </p:nvPr>
        </p:nvSpPr>
        <p:spPr>
          <a:xfrm>
            <a:off x="584200" y="2019300"/>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E241BCEC-C3EB-4E88-8BA2-BAAC63D9299C}"/>
              </a:ext>
            </a:extLst>
          </p:cNvPr>
          <p:cNvSpPr>
            <a:spLocks noGrp="1"/>
          </p:cNvSpPr>
          <p:nvPr>
            <p:ph type="ftr" sz="quarter" idx="11"/>
          </p:nvPr>
        </p:nvSpPr>
        <p:spPr/>
        <p:txBody>
          <a:bodyPr/>
          <a:lstStyle/>
          <a:p>
            <a:pPr algn="l"/>
            <a:r>
              <a:rPr lang="en-US"/>
              <a:t>Microsoft Confidential</a:t>
            </a:r>
          </a:p>
        </p:txBody>
      </p:sp>
    </p:spTree>
    <p:extLst>
      <p:ext uri="{BB962C8B-B14F-4D97-AF65-F5344CB8AC3E}">
        <p14:creationId xmlns:p14="http://schemas.microsoft.com/office/powerpoint/2010/main" val="203319372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p:spPr>
        <p:txBody>
          <a:bodyPr anchor="ctr">
            <a:noAutofit/>
          </a:bodyPr>
          <a:lstStyle>
            <a:lvl1pPr marL="0" indent="0" algn="ctr">
              <a:buNone/>
              <a:defRPr sz="1050"/>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p:spPr>
        <p:txBody>
          <a:bodyPr anchor="ctr">
            <a:noAutofit/>
          </a:bodyPr>
          <a:lstStyle>
            <a:lvl1pPr marL="0" indent="0" algn="ctr">
              <a:buNone/>
              <a:defRPr sz="1050"/>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p:spPr>
        <p:txBody>
          <a:bodyPr anchor="ctr">
            <a:noAutofit/>
          </a:bodyPr>
          <a:lstStyle>
            <a:lvl1pPr marL="0" indent="0" algn="ctr">
              <a:buNone/>
              <a:defRPr sz="1050"/>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A089D6-E53B-498E-9A2E-965393817AAF}"/>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4" name="Text Placeholder 3"/>
          <p:cNvSpPr>
            <a:spLocks noGrp="1"/>
          </p:cNvSpPr>
          <p:nvPr>
            <p:ph type="body" sz="quarter" idx="10"/>
          </p:nvPr>
        </p:nvSpPr>
        <p:spPr>
          <a:xfrm>
            <a:off x="584200" y="2021114"/>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2021114"/>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a:extLst>
              <a:ext uri="{FF2B5EF4-FFF2-40B4-BE49-F238E27FC236}">
                <a16:creationId xmlns:a16="http://schemas.microsoft.com/office/drawing/2014/main" id="{47611890-A5B2-4AA6-9246-8A9266A8EB58}"/>
              </a:ext>
            </a:extLst>
          </p:cNvPr>
          <p:cNvSpPr>
            <a:spLocks noGrp="1"/>
          </p:cNvSpPr>
          <p:nvPr>
            <p:ph type="ftr" sz="quarter" idx="13"/>
          </p:nvPr>
        </p:nvSpPr>
        <p:spPr/>
        <p:txBody>
          <a:bodyPr/>
          <a:lstStyle/>
          <a:p>
            <a:pPr algn="l"/>
            <a:r>
              <a:rPr lang="en-US"/>
              <a:t>Microsoft Confidential</a:t>
            </a:r>
          </a:p>
        </p:txBody>
      </p:sp>
    </p:spTree>
    <p:extLst>
      <p:ext uri="{BB962C8B-B14F-4D97-AF65-F5344CB8AC3E}">
        <p14:creationId xmlns:p14="http://schemas.microsoft.com/office/powerpoint/2010/main" val="36049701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31CA73-AF2A-4516-A327-EB227EDCD1B6}"/>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4" name="Text Placeholder 3"/>
          <p:cNvSpPr>
            <a:spLocks noGrp="1"/>
          </p:cNvSpPr>
          <p:nvPr>
            <p:ph type="body" sz="quarter" idx="10"/>
          </p:nvPr>
        </p:nvSpPr>
        <p:spPr>
          <a:xfrm>
            <a:off x="584200" y="2025650"/>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mn-lt"/>
                <a:cs typeface="Segoe UI" panose="020B0502040204020203" pitchFamily="34" charset="0"/>
              </a:defRPr>
            </a:lvl1pPr>
            <a:lvl2pPr marL="427038" indent="-171450">
              <a:buFont typeface="Wingdings" panose="05000000000000000000" pitchFamily="2" charset="2"/>
              <a:buChar char=""/>
              <a:defRPr sz="2000" b="0">
                <a:latin typeface="+mn-lt"/>
              </a:defRPr>
            </a:lvl2pPr>
            <a:lvl3pPr marL="639763" indent="-188913">
              <a:buFont typeface="Wingdings" panose="05000000000000000000" pitchFamily="2" charset="2"/>
              <a:buChar char=""/>
              <a:tabLst/>
              <a:defRPr sz="1600" b="0">
                <a:latin typeface="+mn-lt"/>
              </a:defRPr>
            </a:lvl3pPr>
            <a:lvl4pPr marL="828675" indent="-176213">
              <a:buFont typeface="Wingdings" panose="05000000000000000000" pitchFamily="2" charset="2"/>
              <a:buChar char=""/>
              <a:defRPr sz="1400" b="0">
                <a:latin typeface="+mn-lt"/>
              </a:defRPr>
            </a:lvl4pPr>
            <a:lvl5pPr marL="1023938" indent="-169863">
              <a:buFont typeface="Wingdings" panose="05000000000000000000" pitchFamily="2" charset="2"/>
              <a:buChar char=""/>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2025650"/>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mn-lt"/>
                <a:cs typeface="Segoe UI" panose="020B0502040204020203" pitchFamily="34" charset="0"/>
              </a:defRPr>
            </a:lvl1pPr>
            <a:lvl2pPr marL="427038" indent="-171450">
              <a:buFont typeface="Wingdings" panose="05000000000000000000" pitchFamily="2" charset="2"/>
              <a:buChar char=""/>
              <a:defRPr sz="2000" b="0">
                <a:latin typeface="+mn-lt"/>
              </a:defRPr>
            </a:lvl2pPr>
            <a:lvl3pPr marL="639763" indent="-188913">
              <a:buFont typeface="Wingdings" panose="05000000000000000000" pitchFamily="2" charset="2"/>
              <a:buChar char=""/>
              <a:tabLst/>
              <a:defRPr sz="1600" b="0">
                <a:latin typeface="+mn-lt"/>
              </a:defRPr>
            </a:lvl3pPr>
            <a:lvl4pPr marL="828675" indent="-176213">
              <a:buFont typeface="Wingdings" panose="05000000000000000000" pitchFamily="2" charset="2"/>
              <a:buChar char=""/>
              <a:defRPr sz="1400" b="0">
                <a:latin typeface="+mn-lt"/>
              </a:defRPr>
            </a:lvl4pPr>
            <a:lvl5pPr marL="1023938" indent="-169863">
              <a:buFont typeface="Wingdings" panose="05000000000000000000" pitchFamily="2" charset="2"/>
              <a:buChar char=""/>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a:extLst>
              <a:ext uri="{FF2B5EF4-FFF2-40B4-BE49-F238E27FC236}">
                <a16:creationId xmlns:a16="http://schemas.microsoft.com/office/drawing/2014/main" id="{9E16505E-D190-423F-941B-E61D7F808277}"/>
              </a:ext>
            </a:extLst>
          </p:cNvPr>
          <p:cNvSpPr>
            <a:spLocks noGrp="1"/>
          </p:cNvSpPr>
          <p:nvPr>
            <p:ph type="ftr" sz="quarter" idx="12"/>
          </p:nvPr>
        </p:nvSpPr>
        <p:spPr/>
        <p:txBody>
          <a:bodyPr/>
          <a:lstStyle/>
          <a:p>
            <a:pPr algn="l"/>
            <a:r>
              <a:rPr lang="en-US"/>
              <a:t>Microsoft Confidential</a:t>
            </a:r>
          </a:p>
        </p:txBody>
      </p:sp>
    </p:spTree>
    <p:extLst>
      <p:ext uri="{BB962C8B-B14F-4D97-AF65-F5344CB8AC3E}">
        <p14:creationId xmlns:p14="http://schemas.microsoft.com/office/powerpoint/2010/main" val="55998752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E05BF7-B13E-4C69-BE51-FCEB1AF366CB}"/>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4" name="Footer Placeholder 3">
            <a:extLst>
              <a:ext uri="{FF2B5EF4-FFF2-40B4-BE49-F238E27FC236}">
                <a16:creationId xmlns:a16="http://schemas.microsoft.com/office/drawing/2014/main" id="{672FE81A-2036-418E-AAFB-D2C29CC080E4}"/>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235896816"/>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6977C0-5FDC-44D0-8DD1-E2C749313F31}"/>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8263" y="457200"/>
            <a:ext cx="9144000" cy="553998"/>
          </a:xfrm>
        </p:spPr>
        <p:txBody>
          <a:bodyPr/>
          <a:lstStyle/>
          <a:p>
            <a:r>
              <a:rPr lang="en-US"/>
              <a:t>Click to edit Master title style</a:t>
            </a:r>
          </a:p>
        </p:txBody>
      </p:sp>
      <p:sp>
        <p:nvSpPr>
          <p:cNvPr id="2" name="Footer Placeholder 1">
            <a:extLst>
              <a:ext uri="{FF2B5EF4-FFF2-40B4-BE49-F238E27FC236}">
                <a16:creationId xmlns:a16="http://schemas.microsoft.com/office/drawing/2014/main" id="{2CE0DD79-FAF5-479F-A702-F98E0EC3948B}"/>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38429655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Microsoft confidential">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6977C0-5FDC-44D0-8DD1-E2C749313F31}"/>
              </a:ext>
            </a:extLst>
          </p:cNvPr>
          <p:cNvPicPr>
            <a:picLocks noChangeAspect="1"/>
          </p:cNvPicPr>
          <p:nvPr userDrawn="1"/>
        </p:nvPicPr>
        <p:blipFill>
          <a:blip r:embed="rId2"/>
          <a:stretch>
            <a:fillRect/>
          </a:stretch>
        </p:blipFill>
        <p:spPr bwMode="hidden">
          <a:xfrm>
            <a:off x="2" y="0"/>
            <a:ext cx="12191996" cy="1518923"/>
          </a:xfrm>
          <a:prstGeom prst="rect">
            <a:avLst/>
          </a:prstGeom>
        </p:spPr>
      </p:pic>
      <p:sp>
        <p:nvSpPr>
          <p:cNvPr id="3" name="Title 2">
            <a:extLst>
              <a:ext uri="{FF2B5EF4-FFF2-40B4-BE49-F238E27FC236}">
                <a16:creationId xmlns:a16="http://schemas.microsoft.com/office/drawing/2014/main" id="{7D31026A-4A74-439D-A8F5-DB82A03E713C}"/>
              </a:ext>
            </a:extLst>
          </p:cNvPr>
          <p:cNvSpPr>
            <a:spLocks noGrp="1"/>
          </p:cNvSpPr>
          <p:nvPr>
            <p:ph type="title" hasCustomPrompt="1"/>
          </p:nvPr>
        </p:nvSpPr>
        <p:spPr>
          <a:xfrm>
            <a:off x="588263" y="457200"/>
            <a:ext cx="9144000" cy="553998"/>
          </a:xfrm>
        </p:spPr>
        <p:txBody>
          <a:bodyPr/>
          <a:lstStyle>
            <a:lvl1pPr>
              <a:defRPr/>
            </a:lvl1pPr>
          </a:lstStyle>
          <a:p>
            <a:r>
              <a:rPr lang="en-US" err="1"/>
              <a:t>Micrsoft</a:t>
            </a:r>
            <a:r>
              <a:rPr lang="en-US"/>
              <a:t> Confidential</a:t>
            </a:r>
          </a:p>
        </p:txBody>
      </p:sp>
      <p:sp>
        <p:nvSpPr>
          <p:cNvPr id="2" name="Footer Placeholder 1">
            <a:extLst>
              <a:ext uri="{FF2B5EF4-FFF2-40B4-BE49-F238E27FC236}">
                <a16:creationId xmlns:a16="http://schemas.microsoft.com/office/drawing/2014/main" id="{157E6B62-FE70-4EBE-AAAF-A10B8E7DAAF7}"/>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393262839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6">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no bann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658C16-FB2E-4C1C-A560-7B9ECF96906F}"/>
              </a:ext>
            </a:extLst>
          </p:cNvPr>
          <p:cNvSpPr>
            <a:spLocks noGrp="1"/>
          </p:cNvSpPr>
          <p:nvPr>
            <p:ph type="title"/>
          </p:nvPr>
        </p:nvSpPr>
        <p:spPr/>
        <p:txBody>
          <a:bodyPr/>
          <a:lstStyle/>
          <a:p>
            <a:r>
              <a:rPr lang="en-US"/>
              <a:t>Click to edit Master title style</a:t>
            </a:r>
          </a:p>
        </p:txBody>
      </p:sp>
      <p:sp>
        <p:nvSpPr>
          <p:cNvPr id="5" name="Footer Placeholder 4">
            <a:extLst>
              <a:ext uri="{FF2B5EF4-FFF2-40B4-BE49-F238E27FC236}">
                <a16:creationId xmlns:a16="http://schemas.microsoft.com/office/drawing/2014/main" id="{61A742CA-E96E-4124-AC0E-B60A167D6FB3}"/>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104690993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38554"/>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E1CB1072-EF9A-4342-89CC-E3EAE9292E27}"/>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Footer Placeholder 2">
            <a:extLst>
              <a:ext uri="{FF2B5EF4-FFF2-40B4-BE49-F238E27FC236}">
                <a16:creationId xmlns:a16="http://schemas.microsoft.com/office/drawing/2014/main" id="{769435C7-82AC-47F4-A1A7-F15589299CE9}"/>
              </a:ext>
            </a:extLst>
          </p:cNvPr>
          <p:cNvSpPr>
            <a:spLocks noGrp="1"/>
          </p:cNvSpPr>
          <p:nvPr>
            <p:ph type="ftr" sz="quarter" idx="12"/>
          </p:nvPr>
        </p:nvSpPr>
        <p:spPr/>
        <p:txBody>
          <a:bodyPr/>
          <a:lstStyle/>
          <a:p>
            <a:pPr algn="l"/>
            <a:r>
              <a:rPr lang="en-US"/>
              <a:t>Microsoft Confidential</a:t>
            </a:r>
          </a:p>
        </p:txBody>
      </p:sp>
    </p:spTree>
    <p:extLst>
      <p:ext uri="{BB962C8B-B14F-4D97-AF65-F5344CB8AC3E}">
        <p14:creationId xmlns:p14="http://schemas.microsoft.com/office/powerpoint/2010/main" val="274944928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3152001"/>
            <a:ext cx="4161981" cy="553998"/>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067B08DA-CF62-4D47-A3DD-E4F37C116FA9}"/>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Footer Placeholder 2">
            <a:extLst>
              <a:ext uri="{FF2B5EF4-FFF2-40B4-BE49-F238E27FC236}">
                <a16:creationId xmlns:a16="http://schemas.microsoft.com/office/drawing/2014/main" id="{C13958B3-2143-4C71-A9EB-901CFC3E8274}"/>
              </a:ext>
            </a:extLst>
          </p:cNvPr>
          <p:cNvSpPr>
            <a:spLocks noGrp="1"/>
          </p:cNvSpPr>
          <p:nvPr>
            <p:ph type="ftr" sz="quarter" idx="12"/>
          </p:nvPr>
        </p:nvSpPr>
        <p:spPr/>
        <p:txBody>
          <a:bodyPr/>
          <a:lstStyle/>
          <a:p>
            <a:pPr algn="l"/>
            <a:r>
              <a:rPr lang="en-US"/>
              <a:t>Microsoft Confidential</a:t>
            </a:r>
          </a:p>
        </p:txBody>
      </p:sp>
    </p:spTree>
    <p:extLst>
      <p:ext uri="{BB962C8B-B14F-4D97-AF65-F5344CB8AC3E}">
        <p14:creationId xmlns:p14="http://schemas.microsoft.com/office/powerpoint/2010/main" val="37762812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B78DB3D6-1E8F-4F8E-882E-4106AF336B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Footer Placeholder 2">
            <a:extLst>
              <a:ext uri="{FF2B5EF4-FFF2-40B4-BE49-F238E27FC236}">
                <a16:creationId xmlns:a16="http://schemas.microsoft.com/office/drawing/2014/main" id="{4F4D0034-8FC6-45CB-AAAF-1023A0EBE52D}"/>
              </a:ext>
            </a:extLst>
          </p:cNvPr>
          <p:cNvSpPr>
            <a:spLocks noGrp="1"/>
          </p:cNvSpPr>
          <p:nvPr>
            <p:ph type="ftr" sz="quarter" idx="12"/>
          </p:nvPr>
        </p:nvSpPr>
        <p:spPr/>
        <p:txBody>
          <a:bodyPr/>
          <a:lstStyle/>
          <a:p>
            <a:pPr algn="l"/>
            <a:r>
              <a:rPr lang="en-US"/>
              <a:t>Microsoft Confidential</a:t>
            </a:r>
          </a:p>
        </p:txBody>
      </p:sp>
    </p:spTree>
    <p:extLst>
      <p:ext uri="{BB962C8B-B14F-4D97-AF65-F5344CB8AC3E}">
        <p14:creationId xmlns:p14="http://schemas.microsoft.com/office/powerpoint/2010/main" val="108214112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3" name="Footer Placeholder 2">
            <a:extLst>
              <a:ext uri="{FF2B5EF4-FFF2-40B4-BE49-F238E27FC236}">
                <a16:creationId xmlns:a16="http://schemas.microsoft.com/office/drawing/2014/main" id="{E6FAC55C-FCAA-474A-AD4B-FB32F7625A7D}"/>
              </a:ext>
            </a:extLst>
          </p:cNvPr>
          <p:cNvSpPr>
            <a:spLocks noGrp="1"/>
          </p:cNvSpPr>
          <p:nvPr>
            <p:ph type="ftr" sz="quarter" idx="13"/>
          </p:nvPr>
        </p:nvSpPr>
        <p:spPr/>
        <p:txBody>
          <a:bodyPr/>
          <a:lstStyle/>
          <a:p>
            <a:pPr algn="l"/>
            <a:r>
              <a:rPr lang="en-US"/>
              <a:t>Microsoft Confidential</a:t>
            </a:r>
          </a:p>
        </p:txBody>
      </p:sp>
      <p:pic>
        <p:nvPicPr>
          <p:cNvPr id="6" name="Picture 5">
            <a:extLst>
              <a:ext uri="{FF2B5EF4-FFF2-40B4-BE49-F238E27FC236}">
                <a16:creationId xmlns:a16="http://schemas.microsoft.com/office/drawing/2014/main" id="{F91796AD-3AF8-4875-89E9-528AA87FF612}"/>
              </a:ext>
            </a:extLst>
          </p:cNvPr>
          <p:cNvPicPr>
            <a:picLocks noChangeAspect="1"/>
          </p:cNvPicPr>
          <p:nvPr userDrawn="1"/>
        </p:nvPicPr>
        <p:blipFill>
          <a:blip r:embed="rId2"/>
          <a:stretch>
            <a:fillRect/>
          </a:stretch>
        </p:blipFill>
        <p:spPr bwMode="hidden">
          <a:xfrm>
            <a:off x="2" y="0"/>
            <a:ext cx="12191996" cy="1518923"/>
          </a:xfrm>
          <a:prstGeom prst="rect">
            <a:avLst/>
          </a:prstGeom>
        </p:spPr>
      </p:pic>
    </p:spTree>
    <p:extLst>
      <p:ext uri="{BB962C8B-B14F-4D97-AF65-F5344CB8AC3E}">
        <p14:creationId xmlns:p14="http://schemas.microsoft.com/office/powerpoint/2010/main" val="3505958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p:spPr>
        <p:txBody>
          <a:bodyPr lIns="274320" anchor="ctr"/>
          <a:lstStyle>
            <a:lvl1pPr marL="0" indent="0" algn="l">
              <a:buNone/>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p:spPr>
        <p:txBody>
          <a:bodyPr anchor="ctr">
            <a:noAutofit/>
          </a:bodyPr>
          <a:lstStyle>
            <a:lvl1pPr marL="0" indent="0" algn="ctr">
              <a:buNone/>
              <a:defRPr sz="1050"/>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p:spPr>
        <p:txBody>
          <a:bodyPr anchor="ctr">
            <a:noAutofit/>
          </a:bodyPr>
          <a:lstStyle>
            <a:lvl1pPr marL="0" indent="0" algn="ctr">
              <a:buNone/>
              <a:defRPr sz="1050"/>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p:spPr>
        <p:txBody>
          <a:bodyPr anchor="ctr">
            <a:noAutofit/>
          </a:bodyPr>
          <a:lstStyle>
            <a:lvl1pPr marL="0" indent="0" algn="ctr">
              <a:buNone/>
              <a:defRPr sz="1050"/>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p:spPr>
        <p:txBody>
          <a:bodyPr anchor="ctr">
            <a:noAutofit/>
          </a:bodyPr>
          <a:lstStyle>
            <a:lvl1pPr marL="0" indent="0" algn="ctr">
              <a:buNone/>
              <a:defRPr sz="1050"/>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Video</a:t>
            </a:r>
          </a:p>
        </p:txBody>
      </p:sp>
      <p:sp>
        <p:nvSpPr>
          <p:cNvPr id="3" name="Footer Placeholder 2">
            <a:extLst>
              <a:ext uri="{FF2B5EF4-FFF2-40B4-BE49-F238E27FC236}">
                <a16:creationId xmlns:a16="http://schemas.microsoft.com/office/drawing/2014/main" id="{BF2737C3-0107-4D01-97D0-962055C165B1}"/>
              </a:ext>
            </a:extLst>
          </p:cNvPr>
          <p:cNvSpPr>
            <a:spLocks noGrp="1"/>
          </p:cNvSpPr>
          <p:nvPr>
            <p:ph type="ftr" sz="quarter" idx="10"/>
          </p:nvPr>
        </p:nvSpPr>
        <p:spPr/>
        <p:txBody>
          <a:bodyPr/>
          <a:lstStyle/>
          <a:p>
            <a:pPr algn="l"/>
            <a:r>
              <a:rPr lang="en-US"/>
              <a:t>Microsoft Confidential</a:t>
            </a:r>
          </a:p>
        </p:txBody>
      </p:sp>
      <p:pic>
        <p:nvPicPr>
          <p:cNvPr id="4" name="Picture 3">
            <a:extLst>
              <a:ext uri="{FF2B5EF4-FFF2-40B4-BE49-F238E27FC236}">
                <a16:creationId xmlns:a16="http://schemas.microsoft.com/office/drawing/2014/main" id="{3E3D4734-79AC-428B-9125-6A49C8396684}"/>
              </a:ext>
            </a:extLst>
          </p:cNvPr>
          <p:cNvPicPr>
            <a:picLocks noChangeAspect="1"/>
          </p:cNvPicPr>
          <p:nvPr userDrawn="1"/>
        </p:nvPicPr>
        <p:blipFill>
          <a:blip r:embed="rId2"/>
          <a:stretch>
            <a:fillRect/>
          </a:stretch>
        </p:blipFill>
        <p:spPr bwMode="hidden">
          <a:xfrm>
            <a:off x="2" y="0"/>
            <a:ext cx="12191996" cy="1518923"/>
          </a:xfrm>
          <a:prstGeom prst="rect">
            <a:avLst/>
          </a:prstGeom>
        </p:spPr>
      </p:pic>
    </p:spTree>
    <p:extLst>
      <p:ext uri="{BB962C8B-B14F-4D97-AF65-F5344CB8AC3E}">
        <p14:creationId xmlns:p14="http://schemas.microsoft.com/office/powerpoint/2010/main" val="839246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
        <p:nvSpPr>
          <p:cNvPr id="3" name="Footer Placeholder 2">
            <a:extLst>
              <a:ext uri="{FF2B5EF4-FFF2-40B4-BE49-F238E27FC236}">
                <a16:creationId xmlns:a16="http://schemas.microsoft.com/office/drawing/2014/main" id="{14276B06-23E4-4872-B054-F88BFDC3BF57}"/>
              </a:ext>
            </a:extLst>
          </p:cNvPr>
          <p:cNvSpPr>
            <a:spLocks noGrp="1"/>
          </p:cNvSpPr>
          <p:nvPr>
            <p:ph type="ftr" sz="quarter" idx="10"/>
          </p:nvPr>
        </p:nvSpPr>
        <p:spPr/>
        <p:txBody>
          <a:bodyPr/>
          <a:lstStyle/>
          <a:p>
            <a:pPr algn="l"/>
            <a:r>
              <a:rPr lang="en-US"/>
              <a:t>Microsoft Confidential</a:t>
            </a:r>
          </a:p>
        </p:txBody>
      </p:sp>
      <p:pic>
        <p:nvPicPr>
          <p:cNvPr id="4" name="Picture 3">
            <a:extLst>
              <a:ext uri="{FF2B5EF4-FFF2-40B4-BE49-F238E27FC236}">
                <a16:creationId xmlns:a16="http://schemas.microsoft.com/office/drawing/2014/main" id="{3D7DC4A6-3642-4F1B-9949-BFCB346F0D5A}"/>
              </a:ext>
            </a:extLst>
          </p:cNvPr>
          <p:cNvPicPr>
            <a:picLocks noChangeAspect="1"/>
          </p:cNvPicPr>
          <p:nvPr userDrawn="1"/>
        </p:nvPicPr>
        <p:blipFill>
          <a:blip r:embed="rId2"/>
          <a:stretch>
            <a:fillRect/>
          </a:stretch>
        </p:blipFill>
        <p:spPr bwMode="hidden">
          <a:xfrm>
            <a:off x="2" y="0"/>
            <a:ext cx="12191996" cy="1518923"/>
          </a:xfrm>
          <a:prstGeom prst="rect">
            <a:avLst/>
          </a:prstGeom>
        </p:spPr>
      </p:pic>
    </p:spTree>
    <p:extLst>
      <p:ext uri="{BB962C8B-B14F-4D97-AF65-F5344CB8AC3E}">
        <p14:creationId xmlns:p14="http://schemas.microsoft.com/office/powerpoint/2010/main" val="446638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0056031-4AE1-49FA-AD48-8DC219035317}"/>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186254379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Blank with gri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7FD0B31-C186-4A11-98C1-098B5E6EF42B}"/>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415742829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1AE6440-EB2F-4A87-89CE-C79534800358}"/>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20374528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Blank 2 with grid">
    <p:bg>
      <p:bgRef idx="1001">
        <a:schemeClr val="bg1"/>
      </p:bgRef>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2DC282F-1E23-444C-955D-CA1EF144112F}"/>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24034433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Footer Placeholder 1">
            <a:extLst>
              <a:ext uri="{FF2B5EF4-FFF2-40B4-BE49-F238E27FC236}">
                <a16:creationId xmlns:a16="http://schemas.microsoft.com/office/drawing/2014/main" id="{35650612-28EC-40EF-BDF9-8D72D7F7DCBF}"/>
              </a:ext>
            </a:extLst>
          </p:cNvPr>
          <p:cNvSpPr>
            <a:spLocks noGrp="1"/>
          </p:cNvSpPr>
          <p:nvPr>
            <p:ph type="ftr" sz="quarter" idx="11"/>
          </p:nvPr>
        </p:nvSpPr>
        <p:spPr/>
        <p:txBody>
          <a:bodyPr/>
          <a:lstStyle/>
          <a:p>
            <a:pPr algn="l"/>
            <a:r>
              <a:rPr lang="en-US"/>
              <a:t>Microsoft Confidential</a:t>
            </a:r>
          </a:p>
        </p:txBody>
      </p:sp>
    </p:spTree>
    <p:extLst>
      <p:ext uri="{BB962C8B-B14F-4D97-AF65-F5344CB8AC3E}">
        <p14:creationId xmlns:p14="http://schemas.microsoft.com/office/powerpoint/2010/main" val="125454434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
        <p:nvSpPr>
          <p:cNvPr id="3" name="Footer Placeholder 2">
            <a:extLst>
              <a:ext uri="{FF2B5EF4-FFF2-40B4-BE49-F238E27FC236}">
                <a16:creationId xmlns:a16="http://schemas.microsoft.com/office/drawing/2014/main" id="{8290D50C-8538-48FD-A244-00967250ABBA}"/>
              </a:ext>
            </a:extLst>
          </p:cNvPr>
          <p:cNvSpPr>
            <a:spLocks noGrp="1"/>
          </p:cNvSpPr>
          <p:nvPr>
            <p:ph type="ftr" sz="quarter" idx="10"/>
          </p:nvPr>
        </p:nvSpPr>
        <p:spPr/>
        <p:txBody>
          <a:bodyPr/>
          <a:lstStyle/>
          <a:p>
            <a:pPr algn="l"/>
            <a:r>
              <a:rPr lang="en-US"/>
              <a:t>Microsoft Confidential</a:t>
            </a:r>
          </a:p>
        </p:txBody>
      </p:sp>
    </p:spTree>
    <p:extLst>
      <p:ext uri="{BB962C8B-B14F-4D97-AF65-F5344CB8AC3E}">
        <p14:creationId xmlns:p14="http://schemas.microsoft.com/office/powerpoint/2010/main" val="559326606"/>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24756742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Blank dark">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0128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 - 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38555"/>
          </a:xfrm>
        </p:spPr>
        <p:txBody>
          <a:bodyPr lIns="91440"/>
          <a:lstStyle>
            <a:lvl1pPr marL="0" indent="0">
              <a:buNone/>
              <a:defRPr sz="2000">
                <a:solidFill>
                  <a:schemeClr val="bg1"/>
                </a:solidFill>
                <a:latin typeface="+mj-lt"/>
              </a:defRPr>
            </a:lvl1pPr>
          </a:lstStyle>
          <a:p>
            <a:pPr lvl="0"/>
            <a:r>
              <a:rPr lang="en-US"/>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p:spPr>
        <p:txBody>
          <a:body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778933" y="1434372"/>
            <a:ext cx="10632019" cy="1095685"/>
          </a:xfrm>
        </p:spPr>
        <p:txBody>
          <a:bodyPr wrap="square">
            <a:spAutoFit/>
          </a:bodyPr>
          <a:lstStyle>
            <a:lvl1pPr marL="457200" indent="-457200">
              <a:buFont typeface="Arial" panose="020B0604020202020204" pitchFamily="34" charset="0"/>
              <a:buChar char="•"/>
              <a:defRPr/>
            </a:lvl1pPr>
            <a:lvl2pPr marL="571494" indent="-342900">
              <a:buFont typeface="Courier New" panose="02070309020205020404" pitchFamily="49" charset="0"/>
              <a:buChar char="o"/>
              <a:defRPr/>
            </a:lvl2pPr>
            <a:lvl3pPr marL="742939" indent="-285750">
              <a:buFont typeface="Wingdings" panose="05000000000000000000" pitchFamily="2" charset="2"/>
              <a:buChar char="§"/>
              <a:defRPr/>
            </a:lvl3pPr>
            <a:lvl4pPr marL="685783" indent="0">
              <a:buFont typeface="Courier New" panose="02070309020205020404" pitchFamily="49" charset="0"/>
              <a:buNone/>
              <a:defRPr/>
            </a:lvl4pPr>
            <a:lvl5pPr marL="1200127" indent="-285750">
              <a:buFont typeface="Courier New" panose="02070309020205020404" pitchFamily="49" charset="0"/>
              <a:buChar char="o"/>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41665648"/>
      </p:ext>
    </p:extLst>
  </p:cSld>
  <p:clrMapOvr>
    <a:masterClrMapping/>
  </p:clrMapOvr>
  <p:transition>
    <p:fade/>
  </p:transition>
  <p:extLst>
    <p:ext uri="{DCECCB84-F9BA-43D5-87BE-67443E8EF086}">
      <p15:sldGuideLst xmlns:p15="http://schemas.microsoft.com/office/powerpoint/2012/main">
        <p15:guide id="1" orient="horz" pos="300">
          <p15:clr>
            <a:srgbClr val="5ACBF0"/>
          </p15:clr>
        </p15:guide>
        <p15:guide id="2" orient="horz" pos="905">
          <p15:clr>
            <a:srgbClr val="5ACBF0"/>
          </p15:clr>
        </p15:guide>
        <p15:guide id="4" orient="horz" pos="1272">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800">
                <a:solidFill>
                  <a:srgbClr val="3F3F3F"/>
                </a:solidFill>
              </a:defRPr>
            </a:lvl1pPr>
          </a:lstStyle>
          <a:p>
            <a:r>
              <a:rPr lang="en-US"/>
              <a:t>Click to edit Master title style</a:t>
            </a:r>
          </a:p>
        </p:txBody>
      </p:sp>
    </p:spTree>
    <p:extLst>
      <p:ext uri="{BB962C8B-B14F-4D97-AF65-F5344CB8AC3E}">
        <p14:creationId xmlns:p14="http://schemas.microsoft.com/office/powerpoint/2010/main" val="2369094955"/>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Small title - half page (whit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1616404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E5836-1D55-4E12-BFBC-132C417971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76BF2E-0B03-4DBB-AF00-D0828F66CF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452C1B-9ABB-4410-B189-1EAC3C4224B8}"/>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0D02CBFB-FB2D-4A13-B3ED-59DD495B93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2C5DC9-A58E-4C82-AC52-F12A67C9216B}"/>
              </a:ext>
            </a:extLst>
          </p:cNvPr>
          <p:cNvSpPr>
            <a:spLocks noGrp="1"/>
          </p:cNvSpPr>
          <p:nvPr>
            <p:ph type="sldNum" sz="quarter" idx="12"/>
          </p:nvPr>
        </p:nvSpPr>
        <p:spPr/>
        <p:txBody>
          <a:bodyPr/>
          <a:lstStyle/>
          <a:p>
            <a:fld id="{6FED5357-43B1-4799-B141-0CD225989BDE}" type="slidenum">
              <a:rPr lang="en-US" smtClean="0"/>
              <a:t>‹#›</a:t>
            </a:fld>
            <a:endParaRPr lang="en-US"/>
          </a:p>
        </p:txBody>
      </p:sp>
    </p:spTree>
    <p:extLst>
      <p:ext uri="{BB962C8B-B14F-4D97-AF65-F5344CB8AC3E}">
        <p14:creationId xmlns:p14="http://schemas.microsoft.com/office/powerpoint/2010/main" val="54904071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Section title black">
    <p:bg>
      <p:bgRef idx="1001">
        <a:schemeClr val="bg1"/>
      </p:bgRef>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26425" y="1184319"/>
            <a:ext cx="7477989" cy="3535032"/>
          </a:xfrm>
          <a:noFill/>
        </p:spPr>
        <p:txBody>
          <a:bodyPr vert="horz" wrap="square" lIns="0" tIns="0" rIns="0" bIns="0" rtlCol="0" anchor="t" anchorCtr="0">
            <a:noAutofit/>
          </a:bodyPr>
          <a:lstStyle>
            <a:lvl1pPr>
              <a:lnSpc>
                <a:spcPct val="90000"/>
              </a:lnSpc>
              <a:defRPr lang="en-US" sz="4000" spc="-147" dirty="0">
                <a:solidFill>
                  <a:schemeClr val="tx1"/>
                </a:solidFill>
              </a:defRPr>
            </a:lvl1pPr>
          </a:lstStyle>
          <a:p>
            <a:pPr marL="0" lvl="0">
              <a:lnSpc>
                <a:spcPts val="5490"/>
              </a:lnSpc>
            </a:pPr>
            <a:r>
              <a:rPr lang="en-US"/>
              <a:t>Section title</a:t>
            </a:r>
          </a:p>
        </p:txBody>
      </p:sp>
    </p:spTree>
    <p:extLst>
      <p:ext uri="{BB962C8B-B14F-4D97-AF65-F5344CB8AC3E}">
        <p14:creationId xmlns:p14="http://schemas.microsoft.com/office/powerpoint/2010/main" val="40020380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7" name="Picture 6">
            <a:extLst>
              <a:ext uri="{FF2B5EF4-FFF2-40B4-BE49-F238E27FC236}">
                <a16:creationId xmlns:a16="http://schemas.microsoft.com/office/drawing/2014/main" id="{CB416E83-2BF2-4A74-8492-6C75F7B6CB3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1388079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MS logo white - EMF" descr="Microsoft logo white text version">
            <a:extLst>
              <a:ext uri="{FF2B5EF4-FFF2-40B4-BE49-F238E27FC236}">
                <a16:creationId xmlns:a16="http://schemas.microsoft.com/office/drawing/2014/main" id="{752F7F94-9231-4E4A-AA40-FA537E6B0D74}"/>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8" name="Picture 7">
            <a:extLst>
              <a:ext uri="{FF2B5EF4-FFF2-40B4-BE49-F238E27FC236}">
                <a16:creationId xmlns:a16="http://schemas.microsoft.com/office/drawing/2014/main" id="{45088973-88F5-4C76-80ED-89ED1A70DC0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783542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BB651035-36B1-415D-8FE3-8C820588801B}"/>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5993154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86805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26819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 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p:spPr>
        <p:txBody>
          <a:body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162027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585179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107665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3" y="457200"/>
            <a:ext cx="11018520" cy="553998"/>
          </a:xfrm>
        </p:spPr>
        <p:txBody>
          <a:bodyPr/>
          <a:lstStyle/>
          <a:p>
            <a:r>
              <a:rPr lang="en-US"/>
              <a:t>Click to edit Master title style</a:t>
            </a:r>
          </a:p>
        </p:txBody>
      </p:sp>
    </p:spTree>
    <p:extLst>
      <p:ext uri="{BB962C8B-B14F-4D97-AF65-F5344CB8AC3E}">
        <p14:creationId xmlns:p14="http://schemas.microsoft.com/office/powerpoint/2010/main" val="189020418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65562238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38554"/>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7274521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3152001"/>
            <a:ext cx="4161981" cy="553998"/>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7434222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panose="020B0502040204020203" pitchFamily="34" charset="0"/>
              </a:defRPr>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3342565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40F29D-C5E8-44D2-9526-FDD92F645402}"/>
              </a:ext>
            </a:extLst>
          </p:cNvPr>
          <p:cNvSpPr>
            <a:spLocks noGrp="1"/>
          </p:cNvSpPr>
          <p:nvPr>
            <p:ph type="title"/>
          </p:nvPr>
        </p:nvSpPr>
        <p:spPr>
          <a:xfrm>
            <a:off x="588263" y="5438001"/>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3716093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40F29D-C5E8-44D2-9526-FDD92F645402}"/>
              </a:ext>
            </a:extLst>
          </p:cNvPr>
          <p:cNvSpPr>
            <a:spLocks noGrp="1"/>
          </p:cNvSpPr>
          <p:nvPr>
            <p:ph type="title"/>
          </p:nvPr>
        </p:nvSpPr>
        <p:spPr>
          <a:xfrm>
            <a:off x="588263" y="866001"/>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7712710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 - 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p:spPr>
        <p:txBody>
          <a:body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2550850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307777"/>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5424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307777"/>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307777"/>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65706987"/>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4517124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935352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1684801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52227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8077289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16503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170203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 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p:spPr>
        <p:txBody>
          <a:body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p:spPr>
        <p:txBody>
          <a:bodyPr lIns="91440"/>
          <a:lstStyle>
            <a:lvl1pPr marL="0" indent="0">
              <a:buNone/>
              <a:defRPr sz="2000">
                <a:solidFill>
                  <a:schemeClr val="bg1"/>
                </a:solidFill>
                <a:latin typeface="+mj-lt"/>
              </a:defRPr>
            </a:lvl1pPr>
          </a:lstStyle>
          <a:p>
            <a:pPr lvl="0"/>
            <a:r>
              <a:rPr lang="en-US"/>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rPr>
              <a:t>© Copyright Microsoft Corporation. All rights reserved. </a:t>
            </a:r>
          </a:p>
        </p:txBody>
      </p:sp>
    </p:spTree>
    <p:extLst>
      <p:ext uri="{BB962C8B-B14F-4D97-AF65-F5344CB8AC3E}">
        <p14:creationId xmlns:p14="http://schemas.microsoft.com/office/powerpoint/2010/main" val="39099561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062498520"/>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992858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768">
          <p15:clr>
            <a:srgbClr val="FBAE40"/>
          </p15:clr>
        </p15:guide>
        <p15:guide id="5" orient="horz" pos="355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 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38555"/>
          </a:xfrm>
        </p:spPr>
        <p:txBody>
          <a:bodyPr lIns="91440"/>
          <a:lstStyle>
            <a:lvl1pPr marL="0" indent="0">
              <a:buNone/>
              <a:defRPr sz="2000">
                <a:solidFill>
                  <a:schemeClr val="bg1"/>
                </a:solidFill>
                <a:latin typeface="+mj-lt"/>
              </a:defRPr>
            </a:lvl1pPr>
          </a:lstStyle>
          <a:p>
            <a:pPr lvl="0"/>
            <a:r>
              <a:rPr lang="en-US"/>
              <a:t>Click to enter title</a:t>
            </a:r>
          </a:p>
        </p:txBody>
      </p:sp>
    </p:spTree>
    <p:extLst>
      <p:ext uri="{BB962C8B-B14F-4D97-AF65-F5344CB8AC3E}">
        <p14:creationId xmlns:p14="http://schemas.microsoft.com/office/powerpoint/2010/main" val="20136827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p:spPr>
        <p:txBody>
          <a:bodyPr/>
          <a:lstStyle>
            <a:lvl1pPr>
              <a:defRPr sz="3200">
                <a:solidFill>
                  <a:schemeClr val="accent1"/>
                </a:solidFill>
              </a:defRPr>
            </a:lvl1pPr>
          </a:lstStyle>
          <a:p>
            <a:r>
              <a:rPr lang="en-US"/>
              <a:t>Click to add a title</a:t>
            </a:r>
          </a:p>
        </p:txBody>
      </p:sp>
      <p:sp>
        <p:nvSpPr>
          <p:cNvPr id="4" name="Text Placeholder 3"/>
          <p:cNvSpPr>
            <a:spLocks noGrp="1"/>
          </p:cNvSpPr>
          <p:nvPr>
            <p:ph type="body" sz="quarter" idx="10"/>
          </p:nvPr>
        </p:nvSpPr>
        <p:spPr>
          <a:xfrm>
            <a:off x="584200"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p:spPr>
        <p:txBody>
          <a:bodyPr/>
          <a:lstStyle>
            <a:lvl1pPr marL="0" indent="0">
              <a:buNone/>
              <a:defRPr sz="3600">
                <a:latin typeface="+mj-lt"/>
              </a:defRPr>
            </a:lvl1pPr>
          </a:lstStyle>
          <a:p>
            <a:pPr lvl="0"/>
            <a:r>
              <a:rPr lang="en-US"/>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p:spPr>
        <p:txBody>
          <a:bodyPr/>
          <a:lstStyle>
            <a:lvl1pPr marL="0" indent="0">
              <a:buNone/>
              <a:defRPr sz="3200">
                <a:solidFill>
                  <a:schemeClr val="accent1"/>
                </a:solidFill>
                <a:latin typeface="+mj-lt"/>
              </a:defRPr>
            </a:lvl1pPr>
          </a:lstStyle>
          <a:p>
            <a:pPr lvl="0"/>
            <a:r>
              <a:rPr lang="en-US"/>
              <a:t>Click to add a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38504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1665760"/>
            <a:ext cx="3468956" cy="3814600"/>
          </a:xfrm>
        </p:spPr>
        <p:txBody>
          <a:bodyPr/>
          <a:lstStyle>
            <a:lvl1pPr>
              <a:defRPr sz="32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1665760"/>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137763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137763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67D14B5-8BE3-5445-AFD0-EC32DC794FDA}"/>
              </a:ext>
            </a:extLst>
          </p:cNvPr>
          <p:cNvSpPr txBox="1"/>
          <p:nvPr userDrawn="1"/>
        </p:nvSpPr>
        <p:spPr>
          <a:xfrm>
            <a:off x="584200" y="751840"/>
            <a:ext cx="3481388" cy="553998"/>
          </a:xfrm>
          <a:prstGeom prst="rect">
            <a:avLst/>
          </a:prstGeom>
          <a:noFill/>
        </p:spPr>
        <p:txBody>
          <a:bodyPr wrap="square" lIns="0" tIns="0" rIns="0" bIns="0" rtlCol="0">
            <a:spAutoFit/>
          </a:bodyPr>
          <a:lstStyle/>
          <a:p>
            <a:pPr algn="l" defTabSz="932742" rtl="0" eaLnBrk="1" latinLnBrk="0" hangingPunct="1">
              <a:lnSpc>
                <a:spcPct val="100000"/>
              </a:lnSpc>
              <a:spcBef>
                <a:spcPct val="0"/>
              </a:spcBef>
              <a:buNone/>
            </a:pPr>
            <a:r>
              <a:rPr lang="en-US" sz="3600" b="0" kern="1200" cap="none" spc="-50" baseline="0">
                <a:ln w="3175">
                  <a:noFill/>
                </a:ln>
                <a:solidFill>
                  <a:schemeClr val="tx1"/>
                </a:solidFill>
                <a:effectLst/>
                <a:latin typeface="+mj-lt"/>
                <a:ea typeface="+mn-ea"/>
              </a:rPr>
              <a:t>Agenda</a:t>
            </a:r>
          </a:p>
        </p:txBody>
      </p: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BDA19F52-F45D-499E-8B0F-24F4B6A6DB8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3145970" y="0"/>
            <a:ext cx="9046030" cy="68580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3" orient="horz" pos="1910" userDrawn="1">
          <p15:clr>
            <a:srgbClr val="5ACBF0"/>
          </p15:clr>
        </p15:guide>
        <p15:guide id="4" orient="horz" pos="2505" userDrawn="1">
          <p15:clr>
            <a:srgbClr val="5ACBF0"/>
          </p15:clr>
        </p15:guide>
        <p15:guide id="5" pos="3840"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pic>
        <p:nvPicPr>
          <p:cNvPr id="6" name="Picture 5" descr="Microsoft Ignite The Tour graphic">
            <a:extLst>
              <a:ext uri="{FF2B5EF4-FFF2-40B4-BE49-F238E27FC236}">
                <a16:creationId xmlns:a16="http://schemas.microsoft.com/office/drawing/2014/main" id="{5FCA0D90-4EC8-4E96-A729-DB2812B06208}"/>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965371" y="-1"/>
            <a:ext cx="6226629" cy="6858001"/>
          </a:xfrm>
          <a:prstGeom prst="rect">
            <a:avLst/>
          </a:prstGeom>
        </p:spPr>
      </p:pic>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650358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5ACBF0"/>
          </p15:clr>
        </p15:guide>
        <p15:guide id="3" orient="horz" pos="1911"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10" name="Picture 9" descr="Microsoft Ignite The Tour graphic">
            <a:extLst>
              <a:ext uri="{FF2B5EF4-FFF2-40B4-BE49-F238E27FC236}">
                <a16:creationId xmlns:a16="http://schemas.microsoft.com/office/drawing/2014/main" id="{36F1C851-4FAB-44D0-8FE4-F7187E5321E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2906486" y="0"/>
            <a:ext cx="9285514" cy="6858000"/>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userDrawn="1">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portant Statement - Dark">
    <p:bg>
      <p:bgPr>
        <a:solidFill>
          <a:schemeClr val="accent1">
            <a:lumMod val="7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prstGeom prst="rect">
            <a:avLst/>
          </a:prstGeom>
          <a:noFill/>
        </p:spPr>
        <p:txBody>
          <a:bodyPr lIns="0" tIns="0" rIns="0" bIns="0" anchor="b" anchorCtr="0">
            <a:spAutoFit/>
          </a:bodyPr>
          <a:lstStyle>
            <a:lvl1pPr>
              <a:defRPr sz="4400" spc="-50" baseline="0">
                <a:solidFill>
                  <a:schemeClr val="bg1"/>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51000" y="3413760"/>
            <a:ext cx="9144000" cy="338554"/>
          </a:xfrm>
          <a:prstGeom prst="rect">
            <a:avLst/>
          </a:prstGeom>
          <a:noFill/>
        </p:spPr>
        <p:txBody>
          <a:bodyPr wrap="square" lIns="0" tIns="0" rIns="0" bIns="0">
            <a:spAutoFit/>
          </a:bodyPr>
          <a:lstStyle>
            <a:lvl1pPr marL="0" indent="0">
              <a:spcBef>
                <a:spcPts val="0"/>
              </a:spcBef>
              <a:buNone/>
              <a:defRPr sz="2200" spc="0" baseline="0">
                <a:solidFill>
                  <a:schemeClr val="bg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24262201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11" name="Freeform 5">
            <a:extLst>
              <a:ext uri="{FF2B5EF4-FFF2-40B4-BE49-F238E27FC236}">
                <a16:creationId xmlns:a16="http://schemas.microsoft.com/office/drawing/2014/main" id="{3A3051D2-DD0C-4419-9210-74A066BBE509}"/>
              </a:ext>
            </a:extLst>
          </p:cNvPr>
          <p:cNvSpPr>
            <a:spLocks noChangeAspect="1" noEditPoints="1"/>
          </p:cNvSpPr>
          <p:nvPr userDrawn="1"/>
        </p:nvSpPr>
        <p:spPr bwMode="black">
          <a:xfrm>
            <a:off x="584200" y="2903438"/>
            <a:ext cx="4343400" cy="527960"/>
          </a:xfrm>
          <a:custGeom>
            <a:avLst/>
            <a:gdLst>
              <a:gd name="T0" fmla="*/ 763 w 809"/>
              <a:gd name="T1" fmla="*/ 64 h 96"/>
              <a:gd name="T2" fmla="*/ 795 w 809"/>
              <a:gd name="T3" fmla="*/ 58 h 96"/>
              <a:gd name="T4" fmla="*/ 795 w 809"/>
              <a:gd name="T5" fmla="*/ 84 h 96"/>
              <a:gd name="T6" fmla="*/ 777 w 809"/>
              <a:gd name="T7" fmla="*/ 30 h 96"/>
              <a:gd name="T8" fmla="*/ 723 w 809"/>
              <a:gd name="T9" fmla="*/ 95 h 96"/>
              <a:gd name="T10" fmla="*/ 701 w 809"/>
              <a:gd name="T11" fmla="*/ 3 h 96"/>
              <a:gd name="T12" fmla="*/ 707 w 809"/>
              <a:gd name="T13" fmla="*/ 16 h 96"/>
              <a:gd name="T14" fmla="*/ 708 w 809"/>
              <a:gd name="T15" fmla="*/ 95 h 96"/>
              <a:gd name="T16" fmla="*/ 661 w 809"/>
              <a:gd name="T17" fmla="*/ 80 h 96"/>
              <a:gd name="T18" fmla="*/ 624 w 809"/>
              <a:gd name="T19" fmla="*/ 69 h 96"/>
              <a:gd name="T20" fmla="*/ 679 w 809"/>
              <a:gd name="T21" fmla="*/ 95 h 96"/>
              <a:gd name="T22" fmla="*/ 579 w 809"/>
              <a:gd name="T23" fmla="*/ 55 h 96"/>
              <a:gd name="T24" fmla="*/ 598 w 809"/>
              <a:gd name="T25" fmla="*/ 69 h 96"/>
              <a:gd name="T26" fmla="*/ 579 w 809"/>
              <a:gd name="T27" fmla="*/ 19 h 96"/>
              <a:gd name="T28" fmla="*/ 605 w 809"/>
              <a:gd name="T29" fmla="*/ 88 h 96"/>
              <a:gd name="T30" fmla="*/ 602 w 809"/>
              <a:gd name="T31" fmla="*/ 12 h 96"/>
              <a:gd name="T32" fmla="*/ 608 w 809"/>
              <a:gd name="T33" fmla="*/ 55 h 96"/>
              <a:gd name="T34" fmla="*/ 471 w 809"/>
              <a:gd name="T35" fmla="*/ 32 h 96"/>
              <a:gd name="T36" fmla="*/ 474 w 809"/>
              <a:gd name="T37" fmla="*/ 2 h 96"/>
              <a:gd name="T38" fmla="*/ 432 w 809"/>
              <a:gd name="T39" fmla="*/ 32 h 96"/>
              <a:gd name="T40" fmla="*/ 457 w 809"/>
              <a:gd name="T41" fmla="*/ 43 h 96"/>
              <a:gd name="T42" fmla="*/ 500 w 809"/>
              <a:gd name="T43" fmla="*/ 96 h 96"/>
              <a:gd name="T44" fmla="*/ 496 w 809"/>
              <a:gd name="T45" fmla="*/ 74 h 96"/>
              <a:gd name="T46" fmla="*/ 496 w 809"/>
              <a:gd name="T47" fmla="*/ 13 h 96"/>
              <a:gd name="T48" fmla="*/ 378 w 809"/>
              <a:gd name="T49" fmla="*/ 64 h 96"/>
              <a:gd name="T50" fmla="*/ 419 w 809"/>
              <a:gd name="T51" fmla="*/ 39 h 96"/>
              <a:gd name="T52" fmla="*/ 363 w 809"/>
              <a:gd name="T53" fmla="*/ 64 h 96"/>
              <a:gd name="T54" fmla="*/ 345 w 809"/>
              <a:gd name="T55" fmla="*/ 62 h 96"/>
              <a:gd name="T56" fmla="*/ 325 w 809"/>
              <a:gd name="T57" fmla="*/ 48 h 96"/>
              <a:gd name="T58" fmla="*/ 352 w 809"/>
              <a:gd name="T59" fmla="*/ 46 h 96"/>
              <a:gd name="T60" fmla="*/ 313 w 809"/>
              <a:gd name="T61" fmla="*/ 41 h 96"/>
              <a:gd name="T62" fmla="*/ 327 w 809"/>
              <a:gd name="T63" fmla="*/ 67 h 96"/>
              <a:gd name="T64" fmla="*/ 328 w 809"/>
              <a:gd name="T65" fmla="*/ 86 h 96"/>
              <a:gd name="T66" fmla="*/ 347 w 809"/>
              <a:gd name="T67" fmla="*/ 91 h 96"/>
              <a:gd name="T68" fmla="*/ 286 w 809"/>
              <a:gd name="T69" fmla="*/ 63 h 96"/>
              <a:gd name="T70" fmla="*/ 256 w 809"/>
              <a:gd name="T71" fmla="*/ 79 h 96"/>
              <a:gd name="T72" fmla="*/ 301 w 809"/>
              <a:gd name="T73" fmla="*/ 63 h 96"/>
              <a:gd name="T74" fmla="*/ 246 w 809"/>
              <a:gd name="T75" fmla="*/ 39 h 96"/>
              <a:gd name="T76" fmla="*/ 210 w 809"/>
              <a:gd name="T77" fmla="*/ 45 h 96"/>
              <a:gd name="T78" fmla="*/ 210 w 809"/>
              <a:gd name="T79" fmla="*/ 65 h 96"/>
              <a:gd name="T80" fmla="*/ 226 w 809"/>
              <a:gd name="T81" fmla="*/ 31 h 96"/>
              <a:gd name="T82" fmla="*/ 165 w 809"/>
              <a:gd name="T83" fmla="*/ 96 h 96"/>
              <a:gd name="T84" fmla="*/ 148 w 809"/>
              <a:gd name="T85" fmla="*/ 64 h 96"/>
              <a:gd name="T86" fmla="*/ 167 w 809"/>
              <a:gd name="T87" fmla="*/ 30 h 96"/>
              <a:gd name="T88" fmla="*/ 108 w 809"/>
              <a:gd name="T89" fmla="*/ 32 h 96"/>
              <a:gd name="T90" fmla="*/ 110 w 809"/>
              <a:gd name="T91" fmla="*/ 17 h 96"/>
              <a:gd name="T92" fmla="*/ 116 w 809"/>
              <a:gd name="T93" fmla="*/ 3 h 96"/>
              <a:gd name="T94" fmla="*/ 80 w 809"/>
              <a:gd name="T95" fmla="*/ 38 h 96"/>
              <a:gd name="T96" fmla="*/ 42 w 809"/>
              <a:gd name="T97" fmla="*/ 95 h 96"/>
              <a:gd name="T98" fmla="*/ 14 w 809"/>
              <a:gd name="T99" fmla="*/ 95 h 96"/>
              <a:gd name="T100" fmla="*/ 47 w 809"/>
              <a:gd name="T101" fmla="*/ 7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9" h="96">
                <a:moveTo>
                  <a:pt x="795" y="58"/>
                </a:moveTo>
                <a:cubicBezTo>
                  <a:pt x="795" y="53"/>
                  <a:pt x="794" y="50"/>
                  <a:pt x="791" y="46"/>
                </a:cubicBezTo>
                <a:cubicBezTo>
                  <a:pt x="788" y="43"/>
                  <a:pt x="784" y="42"/>
                  <a:pt x="780" y="42"/>
                </a:cubicBezTo>
                <a:cubicBezTo>
                  <a:pt x="775" y="42"/>
                  <a:pt x="770" y="44"/>
                  <a:pt x="767" y="48"/>
                </a:cubicBezTo>
                <a:cubicBezTo>
                  <a:pt x="764" y="52"/>
                  <a:pt x="763" y="57"/>
                  <a:pt x="763" y="64"/>
                </a:cubicBezTo>
                <a:cubicBezTo>
                  <a:pt x="763" y="71"/>
                  <a:pt x="764" y="76"/>
                  <a:pt x="767" y="79"/>
                </a:cubicBezTo>
                <a:cubicBezTo>
                  <a:pt x="770" y="83"/>
                  <a:pt x="774" y="85"/>
                  <a:pt x="779" y="85"/>
                </a:cubicBezTo>
                <a:cubicBezTo>
                  <a:pt x="784" y="85"/>
                  <a:pt x="788" y="83"/>
                  <a:pt x="791" y="79"/>
                </a:cubicBezTo>
                <a:cubicBezTo>
                  <a:pt x="794" y="76"/>
                  <a:pt x="795" y="71"/>
                  <a:pt x="795" y="66"/>
                </a:cubicBezTo>
                <a:lnTo>
                  <a:pt x="795" y="58"/>
                </a:lnTo>
                <a:close/>
                <a:moveTo>
                  <a:pt x="809" y="2"/>
                </a:moveTo>
                <a:cubicBezTo>
                  <a:pt x="809" y="95"/>
                  <a:pt x="809" y="95"/>
                  <a:pt x="809" y="95"/>
                </a:cubicBezTo>
                <a:cubicBezTo>
                  <a:pt x="795" y="95"/>
                  <a:pt x="795" y="95"/>
                  <a:pt x="795" y="95"/>
                </a:cubicBezTo>
                <a:cubicBezTo>
                  <a:pt x="795" y="84"/>
                  <a:pt x="795" y="84"/>
                  <a:pt x="795" y="84"/>
                </a:cubicBezTo>
                <a:cubicBezTo>
                  <a:pt x="795" y="84"/>
                  <a:pt x="795" y="84"/>
                  <a:pt x="795" y="84"/>
                </a:cubicBezTo>
                <a:cubicBezTo>
                  <a:pt x="790" y="92"/>
                  <a:pt x="783" y="96"/>
                  <a:pt x="774" y="96"/>
                </a:cubicBezTo>
                <a:cubicBezTo>
                  <a:pt x="766" y="96"/>
                  <a:pt x="760" y="93"/>
                  <a:pt x="755" y="88"/>
                </a:cubicBezTo>
                <a:cubicBezTo>
                  <a:pt x="751" y="82"/>
                  <a:pt x="748" y="74"/>
                  <a:pt x="748" y="65"/>
                </a:cubicBezTo>
                <a:cubicBezTo>
                  <a:pt x="748" y="54"/>
                  <a:pt x="751" y="46"/>
                  <a:pt x="756" y="40"/>
                </a:cubicBezTo>
                <a:cubicBezTo>
                  <a:pt x="761" y="34"/>
                  <a:pt x="768" y="30"/>
                  <a:pt x="777" y="30"/>
                </a:cubicBezTo>
                <a:cubicBezTo>
                  <a:pt x="785" y="30"/>
                  <a:pt x="791" y="34"/>
                  <a:pt x="795" y="41"/>
                </a:cubicBezTo>
                <a:cubicBezTo>
                  <a:pt x="795" y="41"/>
                  <a:pt x="795" y="41"/>
                  <a:pt x="795" y="41"/>
                </a:cubicBezTo>
                <a:cubicBezTo>
                  <a:pt x="795" y="2"/>
                  <a:pt x="795" y="2"/>
                  <a:pt x="795" y="2"/>
                </a:cubicBezTo>
                <a:lnTo>
                  <a:pt x="809" y="2"/>
                </a:lnTo>
                <a:close/>
                <a:moveTo>
                  <a:pt x="723" y="95"/>
                </a:moveTo>
                <a:cubicBezTo>
                  <a:pt x="738" y="95"/>
                  <a:pt x="738" y="95"/>
                  <a:pt x="738" y="95"/>
                </a:cubicBezTo>
                <a:cubicBezTo>
                  <a:pt x="738" y="2"/>
                  <a:pt x="738" y="2"/>
                  <a:pt x="738" y="2"/>
                </a:cubicBezTo>
                <a:cubicBezTo>
                  <a:pt x="723" y="2"/>
                  <a:pt x="723" y="2"/>
                  <a:pt x="723" y="2"/>
                </a:cubicBezTo>
                <a:lnTo>
                  <a:pt x="723" y="95"/>
                </a:lnTo>
                <a:close/>
                <a:moveTo>
                  <a:pt x="701" y="3"/>
                </a:moveTo>
                <a:cubicBezTo>
                  <a:pt x="699" y="3"/>
                  <a:pt x="697" y="3"/>
                  <a:pt x="695" y="5"/>
                </a:cubicBezTo>
                <a:cubicBezTo>
                  <a:pt x="694" y="7"/>
                  <a:pt x="693" y="8"/>
                  <a:pt x="693" y="11"/>
                </a:cubicBezTo>
                <a:cubicBezTo>
                  <a:pt x="693" y="13"/>
                  <a:pt x="694" y="15"/>
                  <a:pt x="695" y="17"/>
                </a:cubicBezTo>
                <a:cubicBezTo>
                  <a:pt x="697" y="18"/>
                  <a:pt x="699" y="19"/>
                  <a:pt x="701" y="19"/>
                </a:cubicBezTo>
                <a:cubicBezTo>
                  <a:pt x="704" y="19"/>
                  <a:pt x="706" y="18"/>
                  <a:pt x="707" y="16"/>
                </a:cubicBezTo>
                <a:cubicBezTo>
                  <a:pt x="709" y="15"/>
                  <a:pt x="710" y="13"/>
                  <a:pt x="710" y="11"/>
                </a:cubicBezTo>
                <a:cubicBezTo>
                  <a:pt x="710" y="8"/>
                  <a:pt x="709" y="7"/>
                  <a:pt x="707" y="5"/>
                </a:cubicBezTo>
                <a:cubicBezTo>
                  <a:pt x="706" y="3"/>
                  <a:pt x="704" y="3"/>
                  <a:pt x="701" y="3"/>
                </a:cubicBezTo>
                <a:moveTo>
                  <a:pt x="694" y="95"/>
                </a:moveTo>
                <a:cubicBezTo>
                  <a:pt x="708" y="95"/>
                  <a:pt x="708" y="95"/>
                  <a:pt x="708" y="95"/>
                </a:cubicBezTo>
                <a:cubicBezTo>
                  <a:pt x="708" y="32"/>
                  <a:pt x="708" y="32"/>
                  <a:pt x="708" y="32"/>
                </a:cubicBezTo>
                <a:cubicBezTo>
                  <a:pt x="694" y="32"/>
                  <a:pt x="694" y="32"/>
                  <a:pt x="694" y="32"/>
                </a:cubicBezTo>
                <a:lnTo>
                  <a:pt x="694" y="95"/>
                </a:lnTo>
                <a:close/>
                <a:moveTo>
                  <a:pt x="665" y="68"/>
                </a:moveTo>
                <a:cubicBezTo>
                  <a:pt x="665" y="73"/>
                  <a:pt x="664" y="77"/>
                  <a:pt x="661" y="80"/>
                </a:cubicBezTo>
                <a:cubicBezTo>
                  <a:pt x="658" y="83"/>
                  <a:pt x="655" y="85"/>
                  <a:pt x="651" y="85"/>
                </a:cubicBezTo>
                <a:cubicBezTo>
                  <a:pt x="642" y="85"/>
                  <a:pt x="638" y="79"/>
                  <a:pt x="638" y="68"/>
                </a:cubicBezTo>
                <a:cubicBezTo>
                  <a:pt x="638" y="32"/>
                  <a:pt x="638" y="32"/>
                  <a:pt x="638" y="32"/>
                </a:cubicBezTo>
                <a:cubicBezTo>
                  <a:pt x="624" y="32"/>
                  <a:pt x="624" y="32"/>
                  <a:pt x="624" y="32"/>
                </a:cubicBezTo>
                <a:cubicBezTo>
                  <a:pt x="624" y="69"/>
                  <a:pt x="624" y="69"/>
                  <a:pt x="624" y="69"/>
                </a:cubicBezTo>
                <a:cubicBezTo>
                  <a:pt x="624" y="87"/>
                  <a:pt x="631" y="96"/>
                  <a:pt x="646" y="96"/>
                </a:cubicBezTo>
                <a:cubicBezTo>
                  <a:pt x="654" y="96"/>
                  <a:pt x="661" y="92"/>
                  <a:pt x="665" y="85"/>
                </a:cubicBezTo>
                <a:cubicBezTo>
                  <a:pt x="665" y="85"/>
                  <a:pt x="665" y="85"/>
                  <a:pt x="665" y="85"/>
                </a:cubicBezTo>
                <a:cubicBezTo>
                  <a:pt x="665" y="95"/>
                  <a:pt x="665" y="95"/>
                  <a:pt x="665" y="95"/>
                </a:cubicBezTo>
                <a:cubicBezTo>
                  <a:pt x="679" y="95"/>
                  <a:pt x="679" y="95"/>
                  <a:pt x="679" y="95"/>
                </a:cubicBezTo>
                <a:cubicBezTo>
                  <a:pt x="679" y="32"/>
                  <a:pt x="679" y="32"/>
                  <a:pt x="679" y="32"/>
                </a:cubicBezTo>
                <a:cubicBezTo>
                  <a:pt x="665" y="32"/>
                  <a:pt x="665" y="32"/>
                  <a:pt x="665" y="32"/>
                </a:cubicBezTo>
                <a:lnTo>
                  <a:pt x="665" y="68"/>
                </a:lnTo>
                <a:close/>
                <a:moveTo>
                  <a:pt x="598" y="69"/>
                </a:moveTo>
                <a:cubicBezTo>
                  <a:pt x="598" y="60"/>
                  <a:pt x="592" y="55"/>
                  <a:pt x="579" y="55"/>
                </a:cubicBezTo>
                <a:cubicBezTo>
                  <a:pt x="569" y="55"/>
                  <a:pt x="569" y="55"/>
                  <a:pt x="569" y="55"/>
                </a:cubicBezTo>
                <a:cubicBezTo>
                  <a:pt x="569" y="83"/>
                  <a:pt x="569" y="83"/>
                  <a:pt x="569" y="83"/>
                </a:cubicBezTo>
                <a:cubicBezTo>
                  <a:pt x="581" y="83"/>
                  <a:pt x="581" y="83"/>
                  <a:pt x="581" y="83"/>
                </a:cubicBezTo>
                <a:cubicBezTo>
                  <a:pt x="587" y="83"/>
                  <a:pt x="591" y="82"/>
                  <a:pt x="594" y="79"/>
                </a:cubicBezTo>
                <a:cubicBezTo>
                  <a:pt x="597" y="77"/>
                  <a:pt x="598" y="73"/>
                  <a:pt x="598" y="69"/>
                </a:cubicBezTo>
                <a:moveTo>
                  <a:pt x="569" y="44"/>
                </a:moveTo>
                <a:cubicBezTo>
                  <a:pt x="578" y="44"/>
                  <a:pt x="578" y="44"/>
                  <a:pt x="578" y="44"/>
                </a:cubicBezTo>
                <a:cubicBezTo>
                  <a:pt x="583" y="44"/>
                  <a:pt x="587" y="42"/>
                  <a:pt x="590" y="40"/>
                </a:cubicBezTo>
                <a:cubicBezTo>
                  <a:pt x="593" y="38"/>
                  <a:pt x="594" y="34"/>
                  <a:pt x="594" y="30"/>
                </a:cubicBezTo>
                <a:cubicBezTo>
                  <a:pt x="594" y="22"/>
                  <a:pt x="589" y="19"/>
                  <a:pt x="579" y="19"/>
                </a:cubicBezTo>
                <a:cubicBezTo>
                  <a:pt x="569" y="19"/>
                  <a:pt x="569" y="19"/>
                  <a:pt x="569" y="19"/>
                </a:cubicBezTo>
                <a:lnTo>
                  <a:pt x="569" y="44"/>
                </a:lnTo>
                <a:close/>
                <a:moveTo>
                  <a:pt x="608" y="55"/>
                </a:moveTo>
                <a:cubicBezTo>
                  <a:pt x="612" y="58"/>
                  <a:pt x="614" y="63"/>
                  <a:pt x="614" y="69"/>
                </a:cubicBezTo>
                <a:cubicBezTo>
                  <a:pt x="614" y="77"/>
                  <a:pt x="611" y="83"/>
                  <a:pt x="605" y="88"/>
                </a:cubicBezTo>
                <a:cubicBezTo>
                  <a:pt x="599" y="92"/>
                  <a:pt x="591" y="95"/>
                  <a:pt x="582" y="95"/>
                </a:cubicBezTo>
                <a:cubicBezTo>
                  <a:pt x="554" y="95"/>
                  <a:pt x="554" y="95"/>
                  <a:pt x="554" y="95"/>
                </a:cubicBezTo>
                <a:cubicBezTo>
                  <a:pt x="554" y="7"/>
                  <a:pt x="554" y="7"/>
                  <a:pt x="554" y="7"/>
                </a:cubicBezTo>
                <a:cubicBezTo>
                  <a:pt x="582" y="7"/>
                  <a:pt x="582" y="7"/>
                  <a:pt x="582" y="7"/>
                </a:cubicBezTo>
                <a:cubicBezTo>
                  <a:pt x="591" y="7"/>
                  <a:pt x="597" y="9"/>
                  <a:pt x="602" y="12"/>
                </a:cubicBezTo>
                <a:cubicBezTo>
                  <a:pt x="607" y="16"/>
                  <a:pt x="610" y="21"/>
                  <a:pt x="610" y="27"/>
                </a:cubicBezTo>
                <a:cubicBezTo>
                  <a:pt x="610" y="32"/>
                  <a:pt x="608" y="36"/>
                  <a:pt x="605" y="40"/>
                </a:cubicBezTo>
                <a:cubicBezTo>
                  <a:pt x="603" y="44"/>
                  <a:pt x="599" y="46"/>
                  <a:pt x="594" y="48"/>
                </a:cubicBezTo>
                <a:cubicBezTo>
                  <a:pt x="594" y="48"/>
                  <a:pt x="594" y="48"/>
                  <a:pt x="594" y="48"/>
                </a:cubicBezTo>
                <a:cubicBezTo>
                  <a:pt x="600" y="49"/>
                  <a:pt x="605" y="51"/>
                  <a:pt x="608" y="55"/>
                </a:cubicBezTo>
                <a:moveTo>
                  <a:pt x="496" y="13"/>
                </a:moveTo>
                <a:cubicBezTo>
                  <a:pt x="482" y="17"/>
                  <a:pt x="482" y="17"/>
                  <a:pt x="482" y="17"/>
                </a:cubicBezTo>
                <a:cubicBezTo>
                  <a:pt x="482" y="32"/>
                  <a:pt x="482" y="32"/>
                  <a:pt x="482" y="32"/>
                </a:cubicBezTo>
                <a:cubicBezTo>
                  <a:pt x="471" y="32"/>
                  <a:pt x="471" y="32"/>
                  <a:pt x="471" y="32"/>
                </a:cubicBezTo>
                <a:cubicBezTo>
                  <a:pt x="471" y="32"/>
                  <a:pt x="471" y="32"/>
                  <a:pt x="471" y="32"/>
                </a:cubicBezTo>
                <a:cubicBezTo>
                  <a:pt x="457" y="32"/>
                  <a:pt x="457" y="32"/>
                  <a:pt x="457" y="32"/>
                </a:cubicBezTo>
                <a:cubicBezTo>
                  <a:pt x="457" y="23"/>
                  <a:pt x="457" y="23"/>
                  <a:pt x="457" y="23"/>
                </a:cubicBezTo>
                <a:cubicBezTo>
                  <a:pt x="457" y="16"/>
                  <a:pt x="460" y="12"/>
                  <a:pt x="467" y="12"/>
                </a:cubicBezTo>
                <a:cubicBezTo>
                  <a:pt x="470" y="12"/>
                  <a:pt x="472" y="12"/>
                  <a:pt x="474" y="13"/>
                </a:cubicBezTo>
                <a:cubicBezTo>
                  <a:pt x="474" y="2"/>
                  <a:pt x="474" y="2"/>
                  <a:pt x="474" y="2"/>
                </a:cubicBezTo>
                <a:cubicBezTo>
                  <a:pt x="472" y="1"/>
                  <a:pt x="469" y="0"/>
                  <a:pt x="465" y="0"/>
                </a:cubicBezTo>
                <a:cubicBezTo>
                  <a:pt x="459" y="0"/>
                  <a:pt x="454" y="2"/>
                  <a:pt x="449" y="6"/>
                </a:cubicBezTo>
                <a:cubicBezTo>
                  <a:pt x="445" y="10"/>
                  <a:pt x="443" y="15"/>
                  <a:pt x="443" y="22"/>
                </a:cubicBezTo>
                <a:cubicBezTo>
                  <a:pt x="443" y="32"/>
                  <a:pt x="443" y="32"/>
                  <a:pt x="443" y="32"/>
                </a:cubicBezTo>
                <a:cubicBezTo>
                  <a:pt x="432" y="32"/>
                  <a:pt x="432" y="32"/>
                  <a:pt x="432" y="32"/>
                </a:cubicBezTo>
                <a:cubicBezTo>
                  <a:pt x="432" y="43"/>
                  <a:pt x="432" y="43"/>
                  <a:pt x="432" y="43"/>
                </a:cubicBezTo>
                <a:cubicBezTo>
                  <a:pt x="443" y="43"/>
                  <a:pt x="443" y="43"/>
                  <a:pt x="443" y="43"/>
                </a:cubicBezTo>
                <a:cubicBezTo>
                  <a:pt x="443" y="95"/>
                  <a:pt x="443" y="95"/>
                  <a:pt x="443" y="95"/>
                </a:cubicBezTo>
                <a:cubicBezTo>
                  <a:pt x="457" y="95"/>
                  <a:pt x="457" y="95"/>
                  <a:pt x="457" y="95"/>
                </a:cubicBezTo>
                <a:cubicBezTo>
                  <a:pt x="457" y="43"/>
                  <a:pt x="457" y="43"/>
                  <a:pt x="457" y="43"/>
                </a:cubicBezTo>
                <a:cubicBezTo>
                  <a:pt x="471" y="43"/>
                  <a:pt x="471" y="43"/>
                  <a:pt x="471" y="43"/>
                </a:cubicBezTo>
                <a:cubicBezTo>
                  <a:pt x="471" y="43"/>
                  <a:pt x="471" y="43"/>
                  <a:pt x="471" y="43"/>
                </a:cubicBezTo>
                <a:cubicBezTo>
                  <a:pt x="482" y="43"/>
                  <a:pt x="482" y="43"/>
                  <a:pt x="482" y="43"/>
                </a:cubicBezTo>
                <a:cubicBezTo>
                  <a:pt x="482" y="79"/>
                  <a:pt x="482" y="79"/>
                  <a:pt x="482" y="79"/>
                </a:cubicBezTo>
                <a:cubicBezTo>
                  <a:pt x="482" y="90"/>
                  <a:pt x="488" y="96"/>
                  <a:pt x="500" y="96"/>
                </a:cubicBezTo>
                <a:cubicBezTo>
                  <a:pt x="504" y="96"/>
                  <a:pt x="508" y="95"/>
                  <a:pt x="511" y="94"/>
                </a:cubicBezTo>
                <a:cubicBezTo>
                  <a:pt x="511" y="83"/>
                  <a:pt x="511" y="83"/>
                  <a:pt x="511" y="83"/>
                </a:cubicBezTo>
                <a:cubicBezTo>
                  <a:pt x="509" y="84"/>
                  <a:pt x="507" y="85"/>
                  <a:pt x="505" y="85"/>
                </a:cubicBezTo>
                <a:cubicBezTo>
                  <a:pt x="501" y="85"/>
                  <a:pt x="499" y="84"/>
                  <a:pt x="498" y="82"/>
                </a:cubicBezTo>
                <a:cubicBezTo>
                  <a:pt x="496" y="81"/>
                  <a:pt x="496" y="78"/>
                  <a:pt x="496" y="74"/>
                </a:cubicBezTo>
                <a:cubicBezTo>
                  <a:pt x="496" y="43"/>
                  <a:pt x="496" y="43"/>
                  <a:pt x="496" y="43"/>
                </a:cubicBezTo>
                <a:cubicBezTo>
                  <a:pt x="511" y="43"/>
                  <a:pt x="511" y="43"/>
                  <a:pt x="511" y="43"/>
                </a:cubicBezTo>
                <a:cubicBezTo>
                  <a:pt x="511" y="32"/>
                  <a:pt x="511" y="32"/>
                  <a:pt x="511" y="32"/>
                </a:cubicBezTo>
                <a:cubicBezTo>
                  <a:pt x="496" y="32"/>
                  <a:pt x="496" y="32"/>
                  <a:pt x="496" y="32"/>
                </a:cubicBezTo>
                <a:lnTo>
                  <a:pt x="496" y="13"/>
                </a:lnTo>
                <a:close/>
                <a:moveTo>
                  <a:pt x="413" y="63"/>
                </a:moveTo>
                <a:cubicBezTo>
                  <a:pt x="413" y="56"/>
                  <a:pt x="412" y="51"/>
                  <a:pt x="409" y="47"/>
                </a:cubicBezTo>
                <a:cubicBezTo>
                  <a:pt x="406" y="44"/>
                  <a:pt x="401" y="42"/>
                  <a:pt x="396" y="42"/>
                </a:cubicBezTo>
                <a:cubicBezTo>
                  <a:pt x="390" y="42"/>
                  <a:pt x="386" y="44"/>
                  <a:pt x="382" y="48"/>
                </a:cubicBezTo>
                <a:cubicBezTo>
                  <a:pt x="379" y="51"/>
                  <a:pt x="378" y="57"/>
                  <a:pt x="378" y="64"/>
                </a:cubicBezTo>
                <a:cubicBezTo>
                  <a:pt x="378" y="70"/>
                  <a:pt x="379" y="75"/>
                  <a:pt x="383" y="79"/>
                </a:cubicBezTo>
                <a:cubicBezTo>
                  <a:pt x="386" y="83"/>
                  <a:pt x="390" y="85"/>
                  <a:pt x="396" y="85"/>
                </a:cubicBezTo>
                <a:cubicBezTo>
                  <a:pt x="401" y="85"/>
                  <a:pt x="406" y="83"/>
                  <a:pt x="409" y="79"/>
                </a:cubicBezTo>
                <a:cubicBezTo>
                  <a:pt x="412" y="76"/>
                  <a:pt x="413" y="70"/>
                  <a:pt x="413" y="63"/>
                </a:cubicBezTo>
                <a:moveTo>
                  <a:pt x="419" y="39"/>
                </a:moveTo>
                <a:cubicBezTo>
                  <a:pt x="425" y="45"/>
                  <a:pt x="428" y="53"/>
                  <a:pt x="428" y="63"/>
                </a:cubicBezTo>
                <a:cubicBezTo>
                  <a:pt x="428" y="73"/>
                  <a:pt x="425" y="81"/>
                  <a:pt x="419" y="87"/>
                </a:cubicBezTo>
                <a:cubicBezTo>
                  <a:pt x="413" y="93"/>
                  <a:pt x="405" y="96"/>
                  <a:pt x="395" y="96"/>
                </a:cubicBezTo>
                <a:cubicBezTo>
                  <a:pt x="385" y="96"/>
                  <a:pt x="378" y="93"/>
                  <a:pt x="372" y="87"/>
                </a:cubicBezTo>
                <a:cubicBezTo>
                  <a:pt x="366" y="81"/>
                  <a:pt x="363" y="74"/>
                  <a:pt x="363" y="64"/>
                </a:cubicBezTo>
                <a:cubicBezTo>
                  <a:pt x="363" y="53"/>
                  <a:pt x="366" y="45"/>
                  <a:pt x="372" y="39"/>
                </a:cubicBezTo>
                <a:cubicBezTo>
                  <a:pt x="378" y="33"/>
                  <a:pt x="386" y="30"/>
                  <a:pt x="396" y="30"/>
                </a:cubicBezTo>
                <a:cubicBezTo>
                  <a:pt x="406" y="30"/>
                  <a:pt x="414" y="33"/>
                  <a:pt x="419" y="39"/>
                </a:cubicBezTo>
                <a:moveTo>
                  <a:pt x="350" y="66"/>
                </a:moveTo>
                <a:cubicBezTo>
                  <a:pt x="349" y="64"/>
                  <a:pt x="347" y="63"/>
                  <a:pt x="345" y="62"/>
                </a:cubicBezTo>
                <a:cubicBezTo>
                  <a:pt x="343" y="60"/>
                  <a:pt x="340" y="59"/>
                  <a:pt x="337" y="58"/>
                </a:cubicBezTo>
                <a:cubicBezTo>
                  <a:pt x="335" y="58"/>
                  <a:pt x="334" y="57"/>
                  <a:pt x="332" y="56"/>
                </a:cubicBezTo>
                <a:cubicBezTo>
                  <a:pt x="330" y="56"/>
                  <a:pt x="329" y="55"/>
                  <a:pt x="328" y="54"/>
                </a:cubicBezTo>
                <a:cubicBezTo>
                  <a:pt x="327" y="54"/>
                  <a:pt x="326" y="53"/>
                  <a:pt x="325" y="52"/>
                </a:cubicBezTo>
                <a:cubicBezTo>
                  <a:pt x="325" y="51"/>
                  <a:pt x="325" y="50"/>
                  <a:pt x="325" y="48"/>
                </a:cubicBezTo>
                <a:cubicBezTo>
                  <a:pt x="325" y="47"/>
                  <a:pt x="325" y="46"/>
                  <a:pt x="325" y="45"/>
                </a:cubicBezTo>
                <a:cubicBezTo>
                  <a:pt x="326" y="45"/>
                  <a:pt x="327" y="44"/>
                  <a:pt x="328" y="43"/>
                </a:cubicBezTo>
                <a:cubicBezTo>
                  <a:pt x="329" y="42"/>
                  <a:pt x="330" y="42"/>
                  <a:pt x="332" y="42"/>
                </a:cubicBezTo>
                <a:cubicBezTo>
                  <a:pt x="333" y="41"/>
                  <a:pt x="335" y="41"/>
                  <a:pt x="336" y="41"/>
                </a:cubicBezTo>
                <a:cubicBezTo>
                  <a:pt x="342" y="41"/>
                  <a:pt x="347" y="43"/>
                  <a:pt x="352" y="46"/>
                </a:cubicBezTo>
                <a:cubicBezTo>
                  <a:pt x="352" y="33"/>
                  <a:pt x="352" y="33"/>
                  <a:pt x="352" y="33"/>
                </a:cubicBezTo>
                <a:cubicBezTo>
                  <a:pt x="347" y="31"/>
                  <a:pt x="342" y="30"/>
                  <a:pt x="336" y="30"/>
                </a:cubicBezTo>
                <a:cubicBezTo>
                  <a:pt x="333" y="30"/>
                  <a:pt x="330" y="31"/>
                  <a:pt x="327" y="32"/>
                </a:cubicBezTo>
                <a:cubicBezTo>
                  <a:pt x="323" y="32"/>
                  <a:pt x="321" y="34"/>
                  <a:pt x="318" y="35"/>
                </a:cubicBezTo>
                <a:cubicBezTo>
                  <a:pt x="316" y="37"/>
                  <a:pt x="314" y="39"/>
                  <a:pt x="313" y="41"/>
                </a:cubicBezTo>
                <a:cubicBezTo>
                  <a:pt x="311" y="43"/>
                  <a:pt x="310" y="46"/>
                  <a:pt x="310" y="49"/>
                </a:cubicBezTo>
                <a:cubicBezTo>
                  <a:pt x="310" y="51"/>
                  <a:pt x="311" y="54"/>
                  <a:pt x="311" y="55"/>
                </a:cubicBezTo>
                <a:cubicBezTo>
                  <a:pt x="312" y="57"/>
                  <a:pt x="313" y="59"/>
                  <a:pt x="315" y="60"/>
                </a:cubicBezTo>
                <a:cubicBezTo>
                  <a:pt x="316" y="62"/>
                  <a:pt x="318" y="63"/>
                  <a:pt x="320" y="64"/>
                </a:cubicBezTo>
                <a:cubicBezTo>
                  <a:pt x="322" y="65"/>
                  <a:pt x="324" y="66"/>
                  <a:pt x="327" y="67"/>
                </a:cubicBezTo>
                <a:cubicBezTo>
                  <a:pt x="329" y="68"/>
                  <a:pt x="331" y="69"/>
                  <a:pt x="332" y="70"/>
                </a:cubicBezTo>
                <a:cubicBezTo>
                  <a:pt x="334" y="70"/>
                  <a:pt x="335" y="71"/>
                  <a:pt x="337" y="72"/>
                </a:cubicBezTo>
                <a:cubicBezTo>
                  <a:pt x="338" y="72"/>
                  <a:pt x="339" y="73"/>
                  <a:pt x="340" y="74"/>
                </a:cubicBezTo>
                <a:cubicBezTo>
                  <a:pt x="340" y="75"/>
                  <a:pt x="341" y="77"/>
                  <a:pt x="341" y="78"/>
                </a:cubicBezTo>
                <a:cubicBezTo>
                  <a:pt x="341" y="83"/>
                  <a:pt x="336" y="86"/>
                  <a:pt x="328" y="86"/>
                </a:cubicBezTo>
                <a:cubicBezTo>
                  <a:pt x="322" y="86"/>
                  <a:pt x="316" y="84"/>
                  <a:pt x="310" y="79"/>
                </a:cubicBezTo>
                <a:cubicBezTo>
                  <a:pt x="310" y="93"/>
                  <a:pt x="310" y="93"/>
                  <a:pt x="310" y="93"/>
                </a:cubicBezTo>
                <a:cubicBezTo>
                  <a:pt x="315" y="95"/>
                  <a:pt x="321" y="96"/>
                  <a:pt x="328" y="96"/>
                </a:cubicBezTo>
                <a:cubicBezTo>
                  <a:pt x="332" y="96"/>
                  <a:pt x="335" y="96"/>
                  <a:pt x="338" y="95"/>
                </a:cubicBezTo>
                <a:cubicBezTo>
                  <a:pt x="342" y="94"/>
                  <a:pt x="344" y="93"/>
                  <a:pt x="347" y="91"/>
                </a:cubicBezTo>
                <a:cubicBezTo>
                  <a:pt x="349" y="90"/>
                  <a:pt x="351" y="88"/>
                  <a:pt x="353" y="86"/>
                </a:cubicBezTo>
                <a:cubicBezTo>
                  <a:pt x="354" y="83"/>
                  <a:pt x="355" y="80"/>
                  <a:pt x="355" y="77"/>
                </a:cubicBezTo>
                <a:cubicBezTo>
                  <a:pt x="355" y="75"/>
                  <a:pt x="354" y="72"/>
                  <a:pt x="354" y="71"/>
                </a:cubicBezTo>
                <a:cubicBezTo>
                  <a:pt x="353" y="69"/>
                  <a:pt x="352" y="67"/>
                  <a:pt x="350" y="66"/>
                </a:cubicBezTo>
                <a:moveTo>
                  <a:pt x="286" y="63"/>
                </a:moveTo>
                <a:cubicBezTo>
                  <a:pt x="286" y="56"/>
                  <a:pt x="285" y="51"/>
                  <a:pt x="282" y="47"/>
                </a:cubicBezTo>
                <a:cubicBezTo>
                  <a:pt x="279" y="44"/>
                  <a:pt x="275" y="42"/>
                  <a:pt x="269" y="42"/>
                </a:cubicBezTo>
                <a:cubicBezTo>
                  <a:pt x="263" y="42"/>
                  <a:pt x="259" y="44"/>
                  <a:pt x="256" y="48"/>
                </a:cubicBezTo>
                <a:cubicBezTo>
                  <a:pt x="253" y="51"/>
                  <a:pt x="251" y="57"/>
                  <a:pt x="251" y="64"/>
                </a:cubicBezTo>
                <a:cubicBezTo>
                  <a:pt x="251" y="70"/>
                  <a:pt x="253" y="75"/>
                  <a:pt x="256" y="79"/>
                </a:cubicBezTo>
                <a:cubicBezTo>
                  <a:pt x="259" y="83"/>
                  <a:pt x="264" y="85"/>
                  <a:pt x="269" y="85"/>
                </a:cubicBezTo>
                <a:cubicBezTo>
                  <a:pt x="275" y="85"/>
                  <a:pt x="279" y="83"/>
                  <a:pt x="282" y="79"/>
                </a:cubicBezTo>
                <a:cubicBezTo>
                  <a:pt x="285" y="76"/>
                  <a:pt x="286" y="70"/>
                  <a:pt x="286" y="63"/>
                </a:cubicBezTo>
                <a:moveTo>
                  <a:pt x="293" y="39"/>
                </a:moveTo>
                <a:cubicBezTo>
                  <a:pt x="298" y="45"/>
                  <a:pt x="301" y="53"/>
                  <a:pt x="301" y="63"/>
                </a:cubicBezTo>
                <a:cubicBezTo>
                  <a:pt x="301" y="73"/>
                  <a:pt x="298" y="81"/>
                  <a:pt x="292" y="87"/>
                </a:cubicBezTo>
                <a:cubicBezTo>
                  <a:pt x="286" y="93"/>
                  <a:pt x="278" y="96"/>
                  <a:pt x="268" y="96"/>
                </a:cubicBezTo>
                <a:cubicBezTo>
                  <a:pt x="259" y="96"/>
                  <a:pt x="251" y="93"/>
                  <a:pt x="245" y="87"/>
                </a:cubicBezTo>
                <a:cubicBezTo>
                  <a:pt x="239" y="81"/>
                  <a:pt x="237" y="74"/>
                  <a:pt x="237" y="64"/>
                </a:cubicBezTo>
                <a:cubicBezTo>
                  <a:pt x="237" y="53"/>
                  <a:pt x="240" y="45"/>
                  <a:pt x="246" y="39"/>
                </a:cubicBezTo>
                <a:cubicBezTo>
                  <a:pt x="252" y="33"/>
                  <a:pt x="260" y="30"/>
                  <a:pt x="270" y="30"/>
                </a:cubicBezTo>
                <a:cubicBezTo>
                  <a:pt x="280" y="30"/>
                  <a:pt x="287" y="33"/>
                  <a:pt x="293" y="39"/>
                </a:cubicBezTo>
                <a:moveTo>
                  <a:pt x="216" y="35"/>
                </a:moveTo>
                <a:cubicBezTo>
                  <a:pt x="213" y="37"/>
                  <a:pt x="211" y="40"/>
                  <a:pt x="210" y="45"/>
                </a:cubicBezTo>
                <a:cubicBezTo>
                  <a:pt x="210" y="45"/>
                  <a:pt x="210" y="45"/>
                  <a:pt x="210" y="45"/>
                </a:cubicBezTo>
                <a:cubicBezTo>
                  <a:pt x="210" y="32"/>
                  <a:pt x="210" y="32"/>
                  <a:pt x="210" y="32"/>
                </a:cubicBezTo>
                <a:cubicBezTo>
                  <a:pt x="195" y="32"/>
                  <a:pt x="195" y="32"/>
                  <a:pt x="195" y="32"/>
                </a:cubicBezTo>
                <a:cubicBezTo>
                  <a:pt x="195" y="95"/>
                  <a:pt x="195" y="95"/>
                  <a:pt x="195" y="95"/>
                </a:cubicBezTo>
                <a:cubicBezTo>
                  <a:pt x="210" y="95"/>
                  <a:pt x="210" y="95"/>
                  <a:pt x="210" y="95"/>
                </a:cubicBezTo>
                <a:cubicBezTo>
                  <a:pt x="210" y="65"/>
                  <a:pt x="210" y="65"/>
                  <a:pt x="210" y="65"/>
                </a:cubicBezTo>
                <a:cubicBezTo>
                  <a:pt x="210" y="58"/>
                  <a:pt x="211" y="53"/>
                  <a:pt x="214" y="49"/>
                </a:cubicBezTo>
                <a:cubicBezTo>
                  <a:pt x="217" y="45"/>
                  <a:pt x="220" y="43"/>
                  <a:pt x="224" y="43"/>
                </a:cubicBezTo>
                <a:cubicBezTo>
                  <a:pt x="227" y="43"/>
                  <a:pt x="230" y="44"/>
                  <a:pt x="232" y="45"/>
                </a:cubicBezTo>
                <a:cubicBezTo>
                  <a:pt x="232" y="32"/>
                  <a:pt x="232" y="32"/>
                  <a:pt x="232" y="32"/>
                </a:cubicBezTo>
                <a:cubicBezTo>
                  <a:pt x="230" y="31"/>
                  <a:pt x="228" y="31"/>
                  <a:pt x="226" y="31"/>
                </a:cubicBezTo>
                <a:cubicBezTo>
                  <a:pt x="222" y="31"/>
                  <a:pt x="219" y="32"/>
                  <a:pt x="216" y="35"/>
                </a:cubicBezTo>
                <a:moveTo>
                  <a:pt x="143" y="40"/>
                </a:moveTo>
                <a:cubicBezTo>
                  <a:pt x="137" y="46"/>
                  <a:pt x="133" y="54"/>
                  <a:pt x="133" y="65"/>
                </a:cubicBezTo>
                <a:cubicBezTo>
                  <a:pt x="133" y="74"/>
                  <a:pt x="136" y="82"/>
                  <a:pt x="142" y="87"/>
                </a:cubicBezTo>
                <a:cubicBezTo>
                  <a:pt x="148" y="93"/>
                  <a:pt x="155" y="96"/>
                  <a:pt x="165" y="96"/>
                </a:cubicBezTo>
                <a:cubicBezTo>
                  <a:pt x="171" y="96"/>
                  <a:pt x="177" y="95"/>
                  <a:pt x="182" y="92"/>
                </a:cubicBezTo>
                <a:cubicBezTo>
                  <a:pt x="182" y="79"/>
                  <a:pt x="182" y="79"/>
                  <a:pt x="182" y="79"/>
                </a:cubicBezTo>
                <a:cubicBezTo>
                  <a:pt x="178" y="83"/>
                  <a:pt x="173" y="85"/>
                  <a:pt x="168" y="85"/>
                </a:cubicBezTo>
                <a:cubicBezTo>
                  <a:pt x="162" y="85"/>
                  <a:pt x="157" y="83"/>
                  <a:pt x="153" y="79"/>
                </a:cubicBezTo>
                <a:cubicBezTo>
                  <a:pt x="150" y="75"/>
                  <a:pt x="148" y="70"/>
                  <a:pt x="148" y="64"/>
                </a:cubicBezTo>
                <a:cubicBezTo>
                  <a:pt x="148" y="57"/>
                  <a:pt x="150" y="52"/>
                  <a:pt x="154" y="48"/>
                </a:cubicBezTo>
                <a:cubicBezTo>
                  <a:pt x="158" y="44"/>
                  <a:pt x="162" y="42"/>
                  <a:pt x="168" y="42"/>
                </a:cubicBezTo>
                <a:cubicBezTo>
                  <a:pt x="173" y="42"/>
                  <a:pt x="178" y="43"/>
                  <a:pt x="182" y="47"/>
                </a:cubicBezTo>
                <a:cubicBezTo>
                  <a:pt x="182" y="33"/>
                  <a:pt x="182" y="33"/>
                  <a:pt x="182" y="33"/>
                </a:cubicBezTo>
                <a:cubicBezTo>
                  <a:pt x="178" y="31"/>
                  <a:pt x="173" y="30"/>
                  <a:pt x="167" y="30"/>
                </a:cubicBezTo>
                <a:cubicBezTo>
                  <a:pt x="157" y="30"/>
                  <a:pt x="149" y="34"/>
                  <a:pt x="143" y="40"/>
                </a:cubicBezTo>
                <a:moveTo>
                  <a:pt x="108" y="95"/>
                </a:moveTo>
                <a:cubicBezTo>
                  <a:pt x="123" y="95"/>
                  <a:pt x="123" y="95"/>
                  <a:pt x="123" y="95"/>
                </a:cubicBezTo>
                <a:cubicBezTo>
                  <a:pt x="123" y="32"/>
                  <a:pt x="123" y="32"/>
                  <a:pt x="123" y="32"/>
                </a:cubicBezTo>
                <a:cubicBezTo>
                  <a:pt x="108" y="32"/>
                  <a:pt x="108" y="32"/>
                  <a:pt x="108" y="32"/>
                </a:cubicBezTo>
                <a:lnTo>
                  <a:pt x="108" y="95"/>
                </a:lnTo>
                <a:close/>
                <a:moveTo>
                  <a:pt x="116" y="3"/>
                </a:moveTo>
                <a:cubicBezTo>
                  <a:pt x="113" y="3"/>
                  <a:pt x="111" y="3"/>
                  <a:pt x="110" y="5"/>
                </a:cubicBezTo>
                <a:cubicBezTo>
                  <a:pt x="108" y="7"/>
                  <a:pt x="107" y="8"/>
                  <a:pt x="107" y="11"/>
                </a:cubicBezTo>
                <a:cubicBezTo>
                  <a:pt x="107" y="13"/>
                  <a:pt x="108" y="15"/>
                  <a:pt x="110" y="17"/>
                </a:cubicBezTo>
                <a:cubicBezTo>
                  <a:pt x="111" y="18"/>
                  <a:pt x="113" y="19"/>
                  <a:pt x="116" y="19"/>
                </a:cubicBezTo>
                <a:cubicBezTo>
                  <a:pt x="118" y="19"/>
                  <a:pt x="120" y="18"/>
                  <a:pt x="122" y="16"/>
                </a:cubicBezTo>
                <a:cubicBezTo>
                  <a:pt x="123" y="15"/>
                  <a:pt x="124" y="13"/>
                  <a:pt x="124" y="11"/>
                </a:cubicBezTo>
                <a:cubicBezTo>
                  <a:pt x="124" y="8"/>
                  <a:pt x="123" y="7"/>
                  <a:pt x="122" y="5"/>
                </a:cubicBezTo>
                <a:cubicBezTo>
                  <a:pt x="120" y="3"/>
                  <a:pt x="118" y="3"/>
                  <a:pt x="116" y="3"/>
                </a:cubicBezTo>
                <a:moveTo>
                  <a:pt x="75" y="7"/>
                </a:moveTo>
                <a:cubicBezTo>
                  <a:pt x="95" y="7"/>
                  <a:pt x="95" y="7"/>
                  <a:pt x="95" y="7"/>
                </a:cubicBezTo>
                <a:cubicBezTo>
                  <a:pt x="95" y="95"/>
                  <a:pt x="95" y="95"/>
                  <a:pt x="95" y="95"/>
                </a:cubicBezTo>
                <a:cubicBezTo>
                  <a:pt x="80" y="95"/>
                  <a:pt x="80" y="95"/>
                  <a:pt x="80" y="95"/>
                </a:cubicBezTo>
                <a:cubicBezTo>
                  <a:pt x="80" y="38"/>
                  <a:pt x="80" y="38"/>
                  <a:pt x="80" y="38"/>
                </a:cubicBezTo>
                <a:cubicBezTo>
                  <a:pt x="80" y="33"/>
                  <a:pt x="80" y="27"/>
                  <a:pt x="81" y="21"/>
                </a:cubicBezTo>
                <a:cubicBezTo>
                  <a:pt x="81" y="21"/>
                  <a:pt x="81" y="21"/>
                  <a:pt x="81" y="21"/>
                </a:cubicBezTo>
                <a:cubicBezTo>
                  <a:pt x="80" y="25"/>
                  <a:pt x="79" y="27"/>
                  <a:pt x="78" y="29"/>
                </a:cubicBezTo>
                <a:cubicBezTo>
                  <a:pt x="52" y="95"/>
                  <a:pt x="52" y="95"/>
                  <a:pt x="52" y="95"/>
                </a:cubicBezTo>
                <a:cubicBezTo>
                  <a:pt x="42" y="95"/>
                  <a:pt x="42" y="95"/>
                  <a:pt x="42" y="95"/>
                </a:cubicBezTo>
                <a:cubicBezTo>
                  <a:pt x="16" y="29"/>
                  <a:pt x="16" y="29"/>
                  <a:pt x="16" y="29"/>
                </a:cubicBezTo>
                <a:cubicBezTo>
                  <a:pt x="15" y="28"/>
                  <a:pt x="14" y="25"/>
                  <a:pt x="14" y="21"/>
                </a:cubicBezTo>
                <a:cubicBezTo>
                  <a:pt x="13" y="21"/>
                  <a:pt x="13" y="21"/>
                  <a:pt x="13" y="21"/>
                </a:cubicBezTo>
                <a:cubicBezTo>
                  <a:pt x="14" y="24"/>
                  <a:pt x="14" y="30"/>
                  <a:pt x="14" y="38"/>
                </a:cubicBezTo>
                <a:cubicBezTo>
                  <a:pt x="14" y="95"/>
                  <a:pt x="14" y="95"/>
                  <a:pt x="14" y="95"/>
                </a:cubicBezTo>
                <a:cubicBezTo>
                  <a:pt x="0" y="95"/>
                  <a:pt x="0" y="95"/>
                  <a:pt x="0" y="95"/>
                </a:cubicBezTo>
                <a:cubicBezTo>
                  <a:pt x="0" y="7"/>
                  <a:pt x="0" y="7"/>
                  <a:pt x="0" y="7"/>
                </a:cubicBezTo>
                <a:cubicBezTo>
                  <a:pt x="21" y="7"/>
                  <a:pt x="21" y="7"/>
                  <a:pt x="21" y="7"/>
                </a:cubicBezTo>
                <a:cubicBezTo>
                  <a:pt x="44" y="65"/>
                  <a:pt x="44" y="65"/>
                  <a:pt x="44" y="65"/>
                </a:cubicBezTo>
                <a:cubicBezTo>
                  <a:pt x="46" y="70"/>
                  <a:pt x="47" y="73"/>
                  <a:pt x="47" y="75"/>
                </a:cubicBezTo>
                <a:cubicBezTo>
                  <a:pt x="48" y="75"/>
                  <a:pt x="48" y="75"/>
                  <a:pt x="48" y="75"/>
                </a:cubicBezTo>
                <a:cubicBezTo>
                  <a:pt x="49" y="71"/>
                  <a:pt x="50" y="67"/>
                  <a:pt x="51" y="65"/>
                </a:cubicBezTo>
                <a:lnTo>
                  <a:pt x="75"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9CC73F7E-519C-4D23-B871-7FD985D67D4D}"/>
              </a:ext>
            </a:extLst>
          </p:cNvPr>
          <p:cNvSpPr/>
          <p:nvPr userDrawn="1"/>
        </p:nvSpPr>
        <p:spPr>
          <a:xfrm>
            <a:off x="584200" y="3977148"/>
            <a:ext cx="3550972" cy="307777"/>
          </a:xfrm>
          <a:prstGeom prst="rect">
            <a:avLst/>
          </a:prstGeom>
        </p:spPr>
        <p:txBody>
          <a:bodyPr wrap="none" lIns="0" tIns="0" rIns="0" bIns="0">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gradFill>
                  <a:gsLst>
                    <a:gs pos="1250">
                      <a:srgbClr val="FFFFFF"/>
                    </a:gs>
                    <a:gs pos="100000">
                      <a:srgbClr val="FFFFFF"/>
                    </a:gs>
                  </a:gsLst>
                  <a:lin ang="5400000" scaled="0"/>
                </a:gradFill>
                <a:effectLst/>
                <a:uLnTx/>
                <a:uFillTx/>
                <a:latin typeface="+mn-lt"/>
                <a:ea typeface="+mn-ea"/>
                <a:cs typeface="Segoe UI Semilight" panose="020B0402040204020203" pitchFamily="34" charset="0"/>
              </a:rPr>
              <a:t>May 7–9, 2018   //   Seattle, WA</a:t>
            </a:r>
          </a:p>
        </p:txBody>
      </p:sp>
      <p:pic>
        <p:nvPicPr>
          <p:cNvPr id="6" name="Picture 5">
            <a:extLst>
              <a:ext uri="{FF2B5EF4-FFF2-40B4-BE49-F238E27FC236}">
                <a16:creationId xmlns:a16="http://schemas.microsoft.com/office/drawing/2014/main" id="{E700149D-DBA5-49F4-9EA0-6801AFB758D3}"/>
              </a:ext>
            </a:extLst>
          </p:cNvPr>
          <p:cNvPicPr>
            <a:picLocks noChangeAspect="1"/>
          </p:cNvPicPr>
          <p:nvPr userDrawn="1"/>
        </p:nvPicPr>
        <p:blipFill rotWithShape="1">
          <a:blip r:embed="rId3"/>
          <a:srcRect t="111" r="20173" b="58603"/>
          <a:stretch/>
        </p:blipFill>
        <p:spPr>
          <a:xfrm>
            <a:off x="2255245" y="0"/>
            <a:ext cx="9936755" cy="6858000"/>
          </a:xfrm>
          <a:prstGeom prst="rect">
            <a:avLst/>
          </a:prstGeom>
        </p:spPr>
      </p:pic>
    </p:spTree>
    <p:extLst>
      <p:ext uri="{BB962C8B-B14F-4D97-AF65-F5344CB8AC3E}">
        <p14:creationId xmlns:p14="http://schemas.microsoft.com/office/powerpoint/2010/main" val="23052492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6675120"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Presentation title here</a:t>
            </a:r>
          </a:p>
        </p:txBody>
      </p:sp>
      <p:sp>
        <p:nvSpPr>
          <p:cNvPr id="5" name="Text Placeholder 4"/>
          <p:cNvSpPr>
            <a:spLocks noGrp="1"/>
          </p:cNvSpPr>
          <p:nvPr>
            <p:ph type="body" sz="quarter" idx="12" hasCustomPrompt="1"/>
          </p:nvPr>
        </p:nvSpPr>
        <p:spPr>
          <a:xfrm>
            <a:off x="584200" y="3962400"/>
            <a:ext cx="667512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a:t>
            </a:r>
          </a:p>
        </p:txBody>
      </p:sp>
      <p:pic>
        <p:nvPicPr>
          <p:cNvPr id="6" name="Picture 5">
            <a:extLst>
              <a:ext uri="{FF2B5EF4-FFF2-40B4-BE49-F238E27FC236}">
                <a16:creationId xmlns:a16="http://schemas.microsoft.com/office/drawing/2014/main" id="{AA020681-E031-438A-87F4-3EF4E311C2C5}"/>
              </a:ext>
            </a:extLst>
          </p:cNvPr>
          <p:cNvPicPr>
            <a:picLocks noChangeAspect="1"/>
          </p:cNvPicPr>
          <p:nvPr userDrawn="1"/>
        </p:nvPicPr>
        <p:blipFill rotWithShape="1">
          <a:blip r:embed="rId3"/>
          <a:srcRect t="16745" r="7128" b="16745"/>
          <a:stretch/>
        </p:blipFill>
        <p:spPr>
          <a:xfrm>
            <a:off x="4920482" y="0"/>
            <a:ext cx="7176267" cy="6858000"/>
          </a:xfrm>
          <a:prstGeom prst="rect">
            <a:avLst/>
          </a:prstGeom>
        </p:spPr>
      </p:pic>
      <p:sp>
        <p:nvSpPr>
          <p:cNvPr id="3" name="Text Placeholder 2">
            <a:extLst>
              <a:ext uri="{FF2B5EF4-FFF2-40B4-BE49-F238E27FC236}">
                <a16:creationId xmlns:a16="http://schemas.microsoft.com/office/drawing/2014/main" id="{0075DB46-DA06-45E4-B8E6-78FFA7D835C2}"/>
              </a:ext>
            </a:extLst>
          </p:cNvPr>
          <p:cNvSpPr>
            <a:spLocks noGrp="1"/>
          </p:cNvSpPr>
          <p:nvPr>
            <p:ph type="body" sz="quarter" idx="13" hasCustomPrompt="1"/>
          </p:nvPr>
        </p:nvSpPr>
        <p:spPr>
          <a:xfrm>
            <a:off x="8591723" y="5961261"/>
            <a:ext cx="3017520" cy="307777"/>
          </a:xfrm>
        </p:spPr>
        <p:txBody>
          <a:bodyPr anchor="b"/>
          <a:lstStyle>
            <a:lvl1pPr marL="0" indent="0" algn="r">
              <a:buFont typeface="Arial" panose="020B0604020202020204" pitchFamily="34" charset="0"/>
              <a:buNone/>
              <a:defRPr sz="2000">
                <a:latin typeface="+mn-lt"/>
              </a:defRPr>
            </a:lvl1pPr>
            <a:lvl2pPr marL="228600" indent="0">
              <a:buNone/>
              <a:defRPr/>
            </a:lvl2pPr>
          </a:lstStyle>
          <a:p>
            <a:pPr lvl="0"/>
            <a:r>
              <a:rPr lang="en-US"/>
              <a:t>Session code here</a:t>
            </a:r>
          </a:p>
        </p:txBody>
      </p:sp>
    </p:spTree>
    <p:extLst>
      <p:ext uri="{BB962C8B-B14F-4D97-AF65-F5344CB8AC3E}">
        <p14:creationId xmlns:p14="http://schemas.microsoft.com/office/powerpoint/2010/main" val="28018579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83892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947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955088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91928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418635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pic>
        <p:nvPicPr>
          <p:cNvPr id="7" name="Picture 6" descr="Microsoft Ignite The Tour graphic">
            <a:extLst>
              <a:ext uri="{FF2B5EF4-FFF2-40B4-BE49-F238E27FC236}">
                <a16:creationId xmlns:a16="http://schemas.microsoft.com/office/drawing/2014/main" id="{9F398C71-09A7-4918-9E1F-FBE53114CE49}"/>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294626" y="-1"/>
            <a:ext cx="6897374" cy="6858001"/>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370142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31234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mall title - half page (whit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5666361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mall title - half page (dark)">
    <p:bg>
      <p:bgRef idx="1001">
        <a:schemeClr val="bg1"/>
      </p:bgRef>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5020782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23406884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0294097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1293224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3071028E-16C3-4002-B04C-173B0E47CA17}"/>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4144048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9761C388-D05E-4BD1-8D7C-196F5BE5DA66}"/>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7860760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BCE48BC3-17FF-42D3-9B26-17258F2E572A}"/>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8781394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883FAF49-2747-46DC-BE92-CD844B707AB0}"/>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13216013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5538298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102402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242286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57418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3660560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9495906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91875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781E6-B314-4600-8EEF-4F4F336732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A01B1F-4F9A-4B0B-8B34-653903C9A15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12557A-479D-4202-B2D4-FC882579B78B}"/>
              </a:ext>
            </a:extLst>
          </p:cNvPr>
          <p:cNvSpPr>
            <a:spLocks noGrp="1"/>
          </p:cNvSpPr>
          <p:nvPr>
            <p:ph type="dt" sz="half" idx="10"/>
          </p:nvPr>
        </p:nvSpPr>
        <p:spPr/>
        <p:txBody>
          <a:bodyPr/>
          <a:lstStyle/>
          <a:p>
            <a:fld id="{56651EC9-0792-441D-A675-48ED16FD5399}" type="datetimeFigureOut">
              <a:rPr lang="en-US" smtClean="0"/>
              <a:t>3/26/2021</a:t>
            </a:fld>
            <a:endParaRPr lang="en-US"/>
          </a:p>
        </p:txBody>
      </p:sp>
      <p:sp>
        <p:nvSpPr>
          <p:cNvPr id="5" name="Footer Placeholder 4">
            <a:extLst>
              <a:ext uri="{FF2B5EF4-FFF2-40B4-BE49-F238E27FC236}">
                <a16:creationId xmlns:a16="http://schemas.microsoft.com/office/drawing/2014/main" id="{9D4F0A0D-B510-4197-B9B9-5F6C52409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942131-5175-40FC-95E3-426E4ED98944}"/>
              </a:ext>
            </a:extLst>
          </p:cNvPr>
          <p:cNvSpPr>
            <a:spLocks noGrp="1"/>
          </p:cNvSpPr>
          <p:nvPr>
            <p:ph type="sldNum" sz="quarter" idx="12"/>
          </p:nvPr>
        </p:nvSpPr>
        <p:spPr/>
        <p:txBody>
          <a:bodyPr/>
          <a:lstStyle/>
          <a:p>
            <a:fld id="{31FFA229-6B1B-466A-8EBF-E60D548FEF24}" type="slidenum">
              <a:rPr lang="en-US" smtClean="0"/>
              <a:t>‹#›</a:t>
            </a:fld>
            <a:endParaRPr lang="en-US"/>
          </a:p>
        </p:txBody>
      </p:sp>
    </p:spTree>
    <p:extLst>
      <p:ext uri="{BB962C8B-B14F-4D97-AF65-F5344CB8AC3E}">
        <p14:creationId xmlns:p14="http://schemas.microsoft.com/office/powerpoint/2010/main" val="198546535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53535"/>
        </a:solidFill>
        <a:effectLst/>
      </p:bgPr>
    </p:bg>
    <p:spTree>
      <p:nvGrpSpPr>
        <p:cNvPr id="1" name=""/>
        <p:cNvGrpSpPr/>
        <p:nvPr/>
      </p:nvGrpSpPr>
      <p:grpSpPr>
        <a:xfrm>
          <a:off x="0" y="0"/>
          <a:ext cx="0" cy="0"/>
          <a:chOff x="0" y="0"/>
          <a:chExt cx="0" cy="0"/>
        </a:xfrm>
      </p:grpSpPr>
      <p:pic>
        <p:nvPicPr>
          <p:cNvPr id="8" name="MS logo white - EMF"/>
          <p:cNvPicPr>
            <a:picLocks noChangeAspect="1"/>
          </p:cNvPicPr>
          <p:nvPr userDrawn="1"/>
        </p:nvPicPr>
        <p:blipFill>
          <a:blip r:embed="rId2"/>
          <a:stretch>
            <a:fillRect/>
          </a:stretch>
        </p:blipFill>
        <p:spPr bwMode="black">
          <a:xfrm>
            <a:off x="451634" y="470067"/>
            <a:ext cx="1423303" cy="304828"/>
          </a:xfrm>
          <a:prstGeom prst="rect">
            <a:avLst/>
          </a:prstGeom>
        </p:spPr>
      </p:pic>
      <p:pic>
        <p:nvPicPr>
          <p:cNvPr id="4" name="Picture 3">
            <a:extLst>
              <a:ext uri="{FF2B5EF4-FFF2-40B4-BE49-F238E27FC236}">
                <a16:creationId xmlns:a16="http://schemas.microsoft.com/office/drawing/2014/main" id="{A29F142D-7D6F-4396-9B8F-E9BD7B6EB27B}"/>
              </a:ext>
            </a:extLst>
          </p:cNvPr>
          <p:cNvPicPr>
            <a:picLocks noChangeAspect="1"/>
          </p:cNvPicPr>
          <p:nvPr userDrawn="1"/>
        </p:nvPicPr>
        <p:blipFill>
          <a:blip r:embed="rId3"/>
          <a:stretch>
            <a:fillRect/>
          </a:stretch>
        </p:blipFill>
        <p:spPr>
          <a:xfrm>
            <a:off x="10129914" y="4773829"/>
            <a:ext cx="1533183" cy="1635897"/>
          </a:xfrm>
          <a:prstGeom prst="rect">
            <a:avLst/>
          </a:prstGeom>
        </p:spPr>
      </p:pic>
    </p:spTree>
    <p:extLst>
      <p:ext uri="{BB962C8B-B14F-4D97-AF65-F5344CB8AC3E}">
        <p14:creationId xmlns:p14="http://schemas.microsoft.com/office/powerpoint/2010/main" val="5778845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5"/>
            <a:ext cx="11655079" cy="23285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9389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5" name="Text Placeholder 3">
            <a:extLst>
              <a:ext uri="{FF2B5EF4-FFF2-40B4-BE49-F238E27FC236}">
                <a16:creationId xmlns:a16="http://schemas.microsoft.com/office/drawing/2014/main" id="{16A966EA-4730-614B-96EC-028B86BA3CD8}"/>
              </a:ext>
            </a:extLst>
          </p:cNvPr>
          <p:cNvSpPr>
            <a:spLocks noGrp="1"/>
          </p:cNvSpPr>
          <p:nvPr>
            <p:ph type="body" sz="quarter" idx="10"/>
          </p:nvPr>
        </p:nvSpPr>
        <p:spPr>
          <a:xfrm>
            <a:off x="584200" y="1779318"/>
            <a:ext cx="11018520" cy="1612749"/>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52913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7"/>
            <a:ext cx="11655079" cy="2328587"/>
          </a:xfrm>
        </p:spPr>
        <p:txBody>
          <a:bodyPr>
            <a:spAutoFit/>
          </a:bodyPr>
          <a:lstStyle>
            <a:lvl1pPr marL="0" indent="0">
              <a:buNone/>
              <a:defRPr/>
            </a:lvl1pPr>
            <a:lvl2pPr marL="224092" indent="0">
              <a:buNone/>
              <a:defRPr/>
            </a:lvl2pPr>
            <a:lvl3pPr marL="448182" indent="0">
              <a:buNone/>
              <a:defRPr/>
            </a:lvl3pPr>
            <a:lvl4pPr marL="672274" indent="0">
              <a:buNone/>
              <a:defRPr/>
            </a:lvl4pPr>
            <a:lvl5pPr marL="89636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167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673424"/>
          </a:xfrm>
          <a:prstGeom prst="rect">
            <a:avLst/>
          </a:prstGeom>
        </p:spPr>
        <p:txBody>
          <a:bodyPr spcFirstLastPara="1" wrap="square" lIns="91425" tIns="91425" rIns="91425" bIns="91425" anchor="t" anchorCtr="0"/>
          <a:lstStyle>
            <a:lvl1pPr marL="609545" lvl="0" indent="-457159">
              <a:spcBef>
                <a:spcPts val="0"/>
              </a:spcBef>
              <a:spcAft>
                <a:spcPts val="0"/>
              </a:spcAft>
              <a:buSzPts val="1800"/>
              <a:buChar char="●"/>
              <a:defRPr/>
            </a:lvl1pPr>
            <a:lvl2pPr marL="1219090" lvl="1" indent="-423295">
              <a:spcBef>
                <a:spcPts val="2133"/>
              </a:spcBef>
              <a:spcAft>
                <a:spcPts val="0"/>
              </a:spcAft>
              <a:buSzPts val="1400"/>
              <a:buChar char="○"/>
              <a:defRPr/>
            </a:lvl2pPr>
            <a:lvl3pPr marL="1828634" lvl="2" indent="-423295">
              <a:spcBef>
                <a:spcPts val="2133"/>
              </a:spcBef>
              <a:spcAft>
                <a:spcPts val="0"/>
              </a:spcAft>
              <a:buSzPts val="1400"/>
              <a:buChar char="■"/>
              <a:defRPr/>
            </a:lvl3pPr>
            <a:lvl4pPr marL="2438179" lvl="3" indent="-423295">
              <a:spcBef>
                <a:spcPts val="2133"/>
              </a:spcBef>
              <a:spcAft>
                <a:spcPts val="0"/>
              </a:spcAft>
              <a:buSzPts val="1400"/>
              <a:buChar char="●"/>
              <a:defRPr/>
            </a:lvl4pPr>
            <a:lvl5pPr marL="3047724" lvl="4" indent="-423295">
              <a:spcBef>
                <a:spcPts val="2133"/>
              </a:spcBef>
              <a:spcAft>
                <a:spcPts val="0"/>
              </a:spcAft>
              <a:buSzPts val="1400"/>
              <a:buChar char="○"/>
              <a:defRPr/>
            </a:lvl5pPr>
            <a:lvl6pPr marL="3657269" lvl="5" indent="-423295">
              <a:spcBef>
                <a:spcPts val="2133"/>
              </a:spcBef>
              <a:spcAft>
                <a:spcPts val="0"/>
              </a:spcAft>
              <a:buSzPts val="1400"/>
              <a:buChar char="■"/>
              <a:defRPr/>
            </a:lvl6pPr>
            <a:lvl7pPr marL="4266813" lvl="6" indent="-423295">
              <a:spcBef>
                <a:spcPts val="2133"/>
              </a:spcBef>
              <a:spcAft>
                <a:spcPts val="0"/>
              </a:spcAft>
              <a:buSzPts val="1400"/>
              <a:buChar char="●"/>
              <a:defRPr/>
            </a:lvl7pPr>
            <a:lvl8pPr marL="4876358" lvl="7" indent="-423295">
              <a:spcBef>
                <a:spcPts val="2133"/>
              </a:spcBef>
              <a:spcAft>
                <a:spcPts val="0"/>
              </a:spcAft>
              <a:buSzPts val="1400"/>
              <a:buChar char="○"/>
              <a:defRPr/>
            </a:lvl8pPr>
            <a:lvl9pPr marL="5485904" lvl="8" indent="-423295">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4"/>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1138858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and body" type="tx">
  <p:cSld name="1_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673424"/>
          </a:xfrm>
          <a:prstGeom prst="rect">
            <a:avLst/>
          </a:prstGeom>
        </p:spPr>
        <p:txBody>
          <a:bodyPr spcFirstLastPara="1" wrap="square" lIns="91425" tIns="91425" rIns="91425" bIns="91425" anchor="t" anchorCtr="0"/>
          <a:lstStyle>
            <a:lvl1pPr marL="609483" lvl="0" indent="-457113">
              <a:spcBef>
                <a:spcPts val="0"/>
              </a:spcBef>
              <a:spcAft>
                <a:spcPts val="0"/>
              </a:spcAft>
              <a:buSzPts val="1800"/>
              <a:buChar char="●"/>
              <a:defRPr/>
            </a:lvl1pPr>
            <a:lvl2pPr marL="1218966" lvl="1" indent="-423252">
              <a:spcBef>
                <a:spcPts val="2133"/>
              </a:spcBef>
              <a:spcAft>
                <a:spcPts val="0"/>
              </a:spcAft>
              <a:buSzPts val="1400"/>
              <a:buChar char="○"/>
              <a:defRPr/>
            </a:lvl2pPr>
            <a:lvl3pPr marL="1828449" lvl="2" indent="-423252">
              <a:spcBef>
                <a:spcPts val="2133"/>
              </a:spcBef>
              <a:spcAft>
                <a:spcPts val="0"/>
              </a:spcAft>
              <a:buSzPts val="1400"/>
              <a:buChar char="■"/>
              <a:defRPr/>
            </a:lvl3pPr>
            <a:lvl4pPr marL="2437930" lvl="3" indent="-423252">
              <a:spcBef>
                <a:spcPts val="2133"/>
              </a:spcBef>
              <a:spcAft>
                <a:spcPts val="0"/>
              </a:spcAft>
              <a:buSzPts val="1400"/>
              <a:buChar char="●"/>
              <a:defRPr/>
            </a:lvl4pPr>
            <a:lvl5pPr marL="3047413" lvl="4" indent="-423252">
              <a:spcBef>
                <a:spcPts val="2133"/>
              </a:spcBef>
              <a:spcAft>
                <a:spcPts val="0"/>
              </a:spcAft>
              <a:buSzPts val="1400"/>
              <a:buChar char="○"/>
              <a:defRPr/>
            </a:lvl5pPr>
            <a:lvl6pPr marL="3656897" lvl="5" indent="-423252">
              <a:spcBef>
                <a:spcPts val="2133"/>
              </a:spcBef>
              <a:spcAft>
                <a:spcPts val="0"/>
              </a:spcAft>
              <a:buSzPts val="1400"/>
              <a:buChar char="■"/>
              <a:defRPr/>
            </a:lvl6pPr>
            <a:lvl7pPr marL="4266379" lvl="6" indent="-423252">
              <a:spcBef>
                <a:spcPts val="2133"/>
              </a:spcBef>
              <a:spcAft>
                <a:spcPts val="0"/>
              </a:spcAft>
              <a:buSzPts val="1400"/>
              <a:buChar char="●"/>
              <a:defRPr/>
            </a:lvl7pPr>
            <a:lvl8pPr marL="4875861" lvl="7" indent="-423252">
              <a:spcBef>
                <a:spcPts val="2133"/>
              </a:spcBef>
              <a:spcAft>
                <a:spcPts val="0"/>
              </a:spcAft>
              <a:buSzPts val="1400"/>
              <a:buChar char="○"/>
              <a:defRPr/>
            </a:lvl8pPr>
            <a:lvl9pPr marL="5485344" lvl="8" indent="-423252">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4"/>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63772370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Grey">
    <p:bg>
      <p:bgPr>
        <a:solidFill>
          <a:srgbClr val="3535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9128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53535"/>
        </a:solidFill>
        <a:effectLst/>
      </p:bgPr>
    </p:bg>
    <p:spTree>
      <p:nvGrpSpPr>
        <p:cNvPr id="1" name=""/>
        <p:cNvGrpSpPr/>
        <p:nvPr/>
      </p:nvGrpSpPr>
      <p:grpSpPr>
        <a:xfrm>
          <a:off x="0" y="0"/>
          <a:ext cx="0" cy="0"/>
          <a:chOff x="0" y="0"/>
          <a:chExt cx="0" cy="0"/>
        </a:xfrm>
      </p:grpSpPr>
      <p:pic>
        <p:nvPicPr>
          <p:cNvPr id="8" name="MS logo white - EMF"/>
          <p:cNvPicPr>
            <a:picLocks noChangeAspect="1"/>
          </p:cNvPicPr>
          <p:nvPr userDrawn="1"/>
        </p:nvPicPr>
        <p:blipFill>
          <a:blip r:embed="rId2"/>
          <a:stretch>
            <a:fillRect/>
          </a:stretch>
        </p:blipFill>
        <p:spPr bwMode="black">
          <a:xfrm>
            <a:off x="451634" y="470067"/>
            <a:ext cx="1423303" cy="304828"/>
          </a:xfrm>
          <a:prstGeom prst="rect">
            <a:avLst/>
          </a:prstGeom>
        </p:spPr>
      </p:pic>
      <p:pic>
        <p:nvPicPr>
          <p:cNvPr id="4" name="Picture 3">
            <a:extLst>
              <a:ext uri="{FF2B5EF4-FFF2-40B4-BE49-F238E27FC236}">
                <a16:creationId xmlns:a16="http://schemas.microsoft.com/office/drawing/2014/main" id="{A29F142D-7D6F-4396-9B8F-E9BD7B6EB27B}"/>
              </a:ext>
            </a:extLst>
          </p:cNvPr>
          <p:cNvPicPr>
            <a:picLocks noChangeAspect="1"/>
          </p:cNvPicPr>
          <p:nvPr userDrawn="1"/>
        </p:nvPicPr>
        <p:blipFill>
          <a:blip r:embed="rId3"/>
          <a:stretch>
            <a:fillRect/>
          </a:stretch>
        </p:blipFill>
        <p:spPr>
          <a:xfrm>
            <a:off x="10129914" y="4773829"/>
            <a:ext cx="1533183" cy="1635897"/>
          </a:xfrm>
          <a:prstGeom prst="rect">
            <a:avLst/>
          </a:prstGeom>
        </p:spPr>
      </p:pic>
    </p:spTree>
    <p:extLst>
      <p:ext uri="{BB962C8B-B14F-4D97-AF65-F5344CB8AC3E}">
        <p14:creationId xmlns:p14="http://schemas.microsoft.com/office/powerpoint/2010/main" val="15534739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5"/>
            <a:ext cx="11655079" cy="23285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6117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51601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7"/>
            <a:ext cx="11655079" cy="2328587"/>
          </a:xfrm>
        </p:spPr>
        <p:txBody>
          <a:bodyPr>
            <a:spAutoFit/>
          </a:bodyPr>
          <a:lstStyle>
            <a:lvl1pPr marL="0" indent="0">
              <a:buNone/>
              <a:defRPr/>
            </a:lvl1pPr>
            <a:lvl2pPr marL="224092" indent="0">
              <a:buNone/>
              <a:defRPr/>
            </a:lvl2pPr>
            <a:lvl3pPr marL="448182" indent="0">
              <a:buNone/>
              <a:defRPr/>
            </a:lvl3pPr>
            <a:lvl4pPr marL="672274" indent="0">
              <a:buNone/>
              <a:defRPr/>
            </a:lvl4pPr>
            <a:lvl5pPr marL="89636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95426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673424"/>
          </a:xfrm>
          <a:prstGeom prst="rect">
            <a:avLst/>
          </a:prstGeom>
        </p:spPr>
        <p:txBody>
          <a:bodyPr spcFirstLastPara="1" wrap="square" lIns="91425" tIns="91425" rIns="91425" bIns="91425" anchor="t" anchorCtr="0"/>
          <a:lstStyle>
            <a:lvl1pPr marL="609545" lvl="0" indent="-457159">
              <a:spcBef>
                <a:spcPts val="0"/>
              </a:spcBef>
              <a:spcAft>
                <a:spcPts val="0"/>
              </a:spcAft>
              <a:buSzPts val="1800"/>
              <a:buChar char="●"/>
              <a:defRPr/>
            </a:lvl1pPr>
            <a:lvl2pPr marL="1219090" lvl="1" indent="-423295">
              <a:spcBef>
                <a:spcPts val="2133"/>
              </a:spcBef>
              <a:spcAft>
                <a:spcPts val="0"/>
              </a:spcAft>
              <a:buSzPts val="1400"/>
              <a:buChar char="○"/>
              <a:defRPr/>
            </a:lvl2pPr>
            <a:lvl3pPr marL="1828634" lvl="2" indent="-423295">
              <a:spcBef>
                <a:spcPts val="2133"/>
              </a:spcBef>
              <a:spcAft>
                <a:spcPts val="0"/>
              </a:spcAft>
              <a:buSzPts val="1400"/>
              <a:buChar char="■"/>
              <a:defRPr/>
            </a:lvl3pPr>
            <a:lvl4pPr marL="2438179" lvl="3" indent="-423295">
              <a:spcBef>
                <a:spcPts val="2133"/>
              </a:spcBef>
              <a:spcAft>
                <a:spcPts val="0"/>
              </a:spcAft>
              <a:buSzPts val="1400"/>
              <a:buChar char="●"/>
              <a:defRPr/>
            </a:lvl4pPr>
            <a:lvl5pPr marL="3047724" lvl="4" indent="-423295">
              <a:spcBef>
                <a:spcPts val="2133"/>
              </a:spcBef>
              <a:spcAft>
                <a:spcPts val="0"/>
              </a:spcAft>
              <a:buSzPts val="1400"/>
              <a:buChar char="○"/>
              <a:defRPr/>
            </a:lvl5pPr>
            <a:lvl6pPr marL="3657269" lvl="5" indent="-423295">
              <a:spcBef>
                <a:spcPts val="2133"/>
              </a:spcBef>
              <a:spcAft>
                <a:spcPts val="0"/>
              </a:spcAft>
              <a:buSzPts val="1400"/>
              <a:buChar char="■"/>
              <a:defRPr/>
            </a:lvl6pPr>
            <a:lvl7pPr marL="4266813" lvl="6" indent="-423295">
              <a:spcBef>
                <a:spcPts val="2133"/>
              </a:spcBef>
              <a:spcAft>
                <a:spcPts val="0"/>
              </a:spcAft>
              <a:buSzPts val="1400"/>
              <a:buChar char="●"/>
              <a:defRPr/>
            </a:lvl7pPr>
            <a:lvl8pPr marL="4876358" lvl="7" indent="-423295">
              <a:spcBef>
                <a:spcPts val="2133"/>
              </a:spcBef>
              <a:spcAft>
                <a:spcPts val="0"/>
              </a:spcAft>
              <a:buSzPts val="1400"/>
              <a:buChar char="○"/>
              <a:defRPr/>
            </a:lvl8pPr>
            <a:lvl9pPr marL="5485904" lvl="8" indent="-423295">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4"/>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143858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noFill/>
        </p:spPr>
        <p:txBody>
          <a:bodyPr lIns="0" tIns="0" rIns="0" bIns="0" anchor="b" anchorCtr="0">
            <a:spAutoFit/>
          </a:bodyPr>
          <a:lstStyle>
            <a:lvl1pPr>
              <a:defRPr sz="4400" spc="-50" baseline="0">
                <a:solidFill>
                  <a:schemeClr val="accent3"/>
                </a:solidFill>
                <a:latin typeface="+mj-lt"/>
                <a:cs typeface="Segoe UI"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51000" y="341376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Optional subtitle</a:t>
            </a:r>
          </a:p>
        </p:txBody>
      </p:sp>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body" type="tx">
  <p:cSld name="1_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673424"/>
          </a:xfrm>
          <a:prstGeom prst="rect">
            <a:avLst/>
          </a:prstGeom>
        </p:spPr>
        <p:txBody>
          <a:bodyPr spcFirstLastPara="1" wrap="square" lIns="91425" tIns="91425" rIns="91425" bIns="91425" anchor="t" anchorCtr="0"/>
          <a:lstStyle>
            <a:lvl1pPr marL="609483" lvl="0" indent="-457113">
              <a:spcBef>
                <a:spcPts val="0"/>
              </a:spcBef>
              <a:spcAft>
                <a:spcPts val="0"/>
              </a:spcAft>
              <a:buSzPts val="1800"/>
              <a:buChar char="●"/>
              <a:defRPr/>
            </a:lvl1pPr>
            <a:lvl2pPr marL="1218966" lvl="1" indent="-423252">
              <a:spcBef>
                <a:spcPts val="2133"/>
              </a:spcBef>
              <a:spcAft>
                <a:spcPts val="0"/>
              </a:spcAft>
              <a:buSzPts val="1400"/>
              <a:buChar char="○"/>
              <a:defRPr/>
            </a:lvl2pPr>
            <a:lvl3pPr marL="1828449" lvl="2" indent="-423252">
              <a:spcBef>
                <a:spcPts val="2133"/>
              </a:spcBef>
              <a:spcAft>
                <a:spcPts val="0"/>
              </a:spcAft>
              <a:buSzPts val="1400"/>
              <a:buChar char="■"/>
              <a:defRPr/>
            </a:lvl3pPr>
            <a:lvl4pPr marL="2437930" lvl="3" indent="-423252">
              <a:spcBef>
                <a:spcPts val="2133"/>
              </a:spcBef>
              <a:spcAft>
                <a:spcPts val="0"/>
              </a:spcAft>
              <a:buSzPts val="1400"/>
              <a:buChar char="●"/>
              <a:defRPr/>
            </a:lvl4pPr>
            <a:lvl5pPr marL="3047413" lvl="4" indent="-423252">
              <a:spcBef>
                <a:spcPts val="2133"/>
              </a:spcBef>
              <a:spcAft>
                <a:spcPts val="0"/>
              </a:spcAft>
              <a:buSzPts val="1400"/>
              <a:buChar char="○"/>
              <a:defRPr/>
            </a:lvl5pPr>
            <a:lvl6pPr marL="3656897" lvl="5" indent="-423252">
              <a:spcBef>
                <a:spcPts val="2133"/>
              </a:spcBef>
              <a:spcAft>
                <a:spcPts val="0"/>
              </a:spcAft>
              <a:buSzPts val="1400"/>
              <a:buChar char="■"/>
              <a:defRPr/>
            </a:lvl6pPr>
            <a:lvl7pPr marL="4266379" lvl="6" indent="-423252">
              <a:spcBef>
                <a:spcPts val="2133"/>
              </a:spcBef>
              <a:spcAft>
                <a:spcPts val="0"/>
              </a:spcAft>
              <a:buSzPts val="1400"/>
              <a:buChar char="●"/>
              <a:defRPr/>
            </a:lvl7pPr>
            <a:lvl8pPr marL="4875861" lvl="7" indent="-423252">
              <a:spcBef>
                <a:spcPts val="2133"/>
              </a:spcBef>
              <a:spcAft>
                <a:spcPts val="0"/>
              </a:spcAft>
              <a:buSzPts val="1400"/>
              <a:buChar char="○"/>
              <a:defRPr/>
            </a:lvl8pPr>
            <a:lvl9pPr marL="5485344" lvl="8" indent="-423252">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4"/>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725207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Grey">
    <p:bg>
      <p:bgPr>
        <a:solidFill>
          <a:srgbClr val="35353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0836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E6EAEB"/>
        </a:solidFill>
        <a:effectLst/>
      </p:bgPr>
    </p:bg>
    <p:spTree>
      <p:nvGrpSpPr>
        <p:cNvPr id="1" name=""/>
        <p:cNvGrpSpPr/>
        <p:nvPr/>
      </p:nvGrpSpPr>
      <p:grpSpPr>
        <a:xfrm>
          <a:off x="0" y="0"/>
          <a:ext cx="0" cy="0"/>
          <a:chOff x="0" y="0"/>
          <a:chExt cx="0" cy="0"/>
        </a:xfrm>
      </p:grpSpPr>
      <p:pic>
        <p:nvPicPr>
          <p:cNvPr id="4" name="MS logo gray - EMF" descr="Microsoft logo, gray text version">
            <a:extLst>
              <a:ext uri="{FF2B5EF4-FFF2-40B4-BE49-F238E27FC236}">
                <a16:creationId xmlns:a16="http://schemas.microsoft.com/office/drawing/2014/main" id="{F0E3C08C-B20E-414D-AD23-CC662C2C5841}"/>
              </a:ext>
            </a:extLst>
          </p:cNvPr>
          <p:cNvPicPr>
            <a:picLocks noChangeAspect="1"/>
          </p:cNvPicPr>
          <p:nvPr userDrawn="1"/>
        </p:nvPicPr>
        <p:blipFill>
          <a:blip r:embed="rId2"/>
          <a:stretch>
            <a:fillRect/>
          </a:stretch>
        </p:blipFill>
        <p:spPr bwMode="black">
          <a:xfrm>
            <a:off x="576600" y="594841"/>
            <a:ext cx="1366440" cy="292608"/>
          </a:xfrm>
          <a:prstGeom prst="rect">
            <a:avLst/>
          </a:prstGeom>
        </p:spPr>
      </p:pic>
      <p:grpSp>
        <p:nvGrpSpPr>
          <p:cNvPr id="12" name="Group 11">
            <a:extLst>
              <a:ext uri="{FF2B5EF4-FFF2-40B4-BE49-F238E27FC236}">
                <a16:creationId xmlns:a16="http://schemas.microsoft.com/office/drawing/2014/main" id="{0AA4886A-CD55-4F6D-9D29-E9122B020C8B}"/>
              </a:ext>
            </a:extLst>
          </p:cNvPr>
          <p:cNvGrpSpPr/>
          <p:nvPr userDrawn="1"/>
        </p:nvGrpSpPr>
        <p:grpSpPr>
          <a:xfrm>
            <a:off x="576600" y="2002419"/>
            <a:ext cx="4170025" cy="2301387"/>
            <a:chOff x="576600" y="2002419"/>
            <a:chExt cx="4170025" cy="2301387"/>
          </a:xfrm>
        </p:grpSpPr>
        <p:pic>
          <p:nvPicPr>
            <p:cNvPr id="3" name="Picture 2" descr="Microsoft Build logo&#10;&#10;">
              <a:extLst>
                <a:ext uri="{FF2B5EF4-FFF2-40B4-BE49-F238E27FC236}">
                  <a16:creationId xmlns:a16="http://schemas.microsoft.com/office/drawing/2014/main" id="{88B1501B-B3B4-4848-B7C2-263C99292DD2}"/>
                </a:ext>
              </a:extLst>
            </p:cNvPr>
            <p:cNvPicPr>
              <a:picLocks noChangeAspect="1"/>
            </p:cNvPicPr>
            <p:nvPr userDrawn="1"/>
          </p:nvPicPr>
          <p:blipFill>
            <a:blip r:embed="rId3"/>
            <a:stretch>
              <a:fillRect/>
            </a:stretch>
          </p:blipFill>
          <p:spPr>
            <a:xfrm>
              <a:off x="584201" y="2002419"/>
              <a:ext cx="3172944" cy="1426579"/>
            </a:xfrm>
            <a:prstGeom prst="rect">
              <a:avLst/>
            </a:prstGeom>
          </p:spPr>
        </p:pic>
        <p:pic>
          <p:nvPicPr>
            <p:cNvPr id="7" name="Picture 6" descr="May 6-8, 2019">
              <a:extLst>
                <a:ext uri="{FF2B5EF4-FFF2-40B4-BE49-F238E27FC236}">
                  <a16:creationId xmlns:a16="http://schemas.microsoft.com/office/drawing/2014/main" id="{7A0C8DF6-81D8-4842-A0DF-8FE8AA8464E1}"/>
                </a:ext>
              </a:extLst>
            </p:cNvPr>
            <p:cNvPicPr>
              <a:picLocks noChangeAspect="1"/>
            </p:cNvPicPr>
            <p:nvPr userDrawn="1"/>
          </p:nvPicPr>
          <p:blipFill>
            <a:blip r:embed="rId4"/>
            <a:stretch>
              <a:fillRect/>
            </a:stretch>
          </p:blipFill>
          <p:spPr>
            <a:xfrm>
              <a:off x="576600" y="3962400"/>
              <a:ext cx="4170025" cy="341406"/>
            </a:xfrm>
            <a:prstGeom prst="rect">
              <a:avLst/>
            </a:prstGeom>
          </p:spPr>
        </p:pic>
      </p:grpSp>
      <p:pic>
        <p:nvPicPr>
          <p:cNvPr id="10" name="Picture 9">
            <a:extLst>
              <a:ext uri="{FF2B5EF4-FFF2-40B4-BE49-F238E27FC236}">
                <a16:creationId xmlns:a16="http://schemas.microsoft.com/office/drawing/2014/main" id="{11A79512-5207-4C2D-93CE-D43C0082D2A3}"/>
              </a:ext>
              <a:ext uri="{C183D7F6-B498-43B3-948B-1728B52AA6E4}">
                <adec:decorative xmlns:adec="http://schemas.microsoft.com/office/drawing/2017/decorative" val="1"/>
              </a:ext>
            </a:extLst>
          </p:cNvPr>
          <p:cNvPicPr>
            <a:picLocks noChangeAspect="1"/>
          </p:cNvPicPr>
          <p:nvPr userDrawn="1"/>
        </p:nvPicPr>
        <p:blipFill rotWithShape="1">
          <a:blip r:embed="rId5"/>
          <a:srcRect l="32564"/>
          <a:stretch/>
        </p:blipFill>
        <p:spPr>
          <a:xfrm>
            <a:off x="3970116" y="0"/>
            <a:ext cx="8221884" cy="6857999"/>
          </a:xfrm>
          <a:prstGeom prst="rect">
            <a:avLst/>
          </a:prstGeom>
        </p:spPr>
      </p:pic>
    </p:spTree>
    <p:extLst>
      <p:ext uri="{BB962C8B-B14F-4D97-AF65-F5344CB8AC3E}">
        <p14:creationId xmlns:p14="http://schemas.microsoft.com/office/powerpoint/2010/main" val="13428319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solidFill>
          <a:srgbClr val="E6EBED"/>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B9532AFA-78E5-4324-9D56-4D4CE7440E2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8" name="Title 1">
            <a:extLst>
              <a:ext uri="{FF2B5EF4-FFF2-40B4-BE49-F238E27FC236}">
                <a16:creationId xmlns:a16="http://schemas.microsoft.com/office/drawing/2014/main" id="{EE7D0842-89C9-4B62-8E7E-CD55867316F2}"/>
              </a:ext>
            </a:extLst>
          </p:cNvPr>
          <p:cNvSpPr>
            <a:spLocks noGrp="1"/>
          </p:cNvSpPr>
          <p:nvPr>
            <p:ph type="title" hasCustomPrompt="1"/>
          </p:nvPr>
        </p:nvSpPr>
        <p:spPr>
          <a:xfrm>
            <a:off x="588263" y="2425541"/>
            <a:ext cx="4167887" cy="1107996"/>
          </a:xfrm>
        </p:spPr>
        <p:txBody>
          <a:bodyPr anchor="b" anchorCtr="0">
            <a:spAutoFit/>
          </a:bodyPr>
          <a:lstStyle>
            <a:lvl1pPr>
              <a:defRPr>
                <a:gradFill>
                  <a:gsLst>
                    <a:gs pos="8333">
                      <a:schemeClr val="tx1"/>
                    </a:gs>
                    <a:gs pos="26000">
                      <a:schemeClr val="tx1"/>
                    </a:gs>
                  </a:gsLst>
                  <a:lin ang="5400000" scaled="1"/>
                </a:gradFill>
              </a:defRPr>
            </a:lvl1pPr>
          </a:lstStyle>
          <a:p>
            <a:r>
              <a:rPr lang="en-US"/>
              <a:t>Event name or presentation title </a:t>
            </a:r>
          </a:p>
        </p:txBody>
      </p:sp>
      <p:sp>
        <p:nvSpPr>
          <p:cNvPr id="7" name="Text Placeholder 4">
            <a:extLst>
              <a:ext uri="{FF2B5EF4-FFF2-40B4-BE49-F238E27FC236}">
                <a16:creationId xmlns:a16="http://schemas.microsoft.com/office/drawing/2014/main" id="{812B2AD1-076F-40BF-98F1-311E3BBCE5BE}"/>
              </a:ext>
            </a:extLst>
          </p:cNvPr>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8333">
                      <a:schemeClr val="tx1"/>
                    </a:gs>
                    <a:gs pos="26000">
                      <a:schemeClr val="tx1"/>
                    </a:gs>
                  </a:gsLst>
                  <a:lin ang="5400000" scaled="1"/>
                </a:gradFill>
                <a:latin typeface="+mn-lt"/>
                <a:cs typeface="Segoe UI" panose="020B0502040204020203" pitchFamily="34" charset="0"/>
              </a:defRPr>
            </a:lvl1pPr>
          </a:lstStyle>
          <a:p>
            <a:pPr lvl="0"/>
            <a:r>
              <a:rPr lang="en-US"/>
              <a:t>Speaker name or subtitle</a:t>
            </a:r>
          </a:p>
        </p:txBody>
      </p:sp>
      <p:grpSp>
        <p:nvGrpSpPr>
          <p:cNvPr id="13" name="Group 12">
            <a:extLst>
              <a:ext uri="{FF2B5EF4-FFF2-40B4-BE49-F238E27FC236}">
                <a16:creationId xmlns:a16="http://schemas.microsoft.com/office/drawing/2014/main" id="{5C67BE41-7986-462F-AC1B-939AF1CF94E7}"/>
              </a:ext>
              <a:ext uri="{C183D7F6-B498-43B3-948B-1728B52AA6E4}">
                <adec:decorative xmlns:adec="http://schemas.microsoft.com/office/drawing/2017/decorative" val="1"/>
              </a:ext>
            </a:extLst>
          </p:cNvPr>
          <p:cNvGrpSpPr/>
          <p:nvPr userDrawn="1"/>
        </p:nvGrpSpPr>
        <p:grpSpPr bwMode="gray">
          <a:xfrm>
            <a:off x="5227320" y="0"/>
            <a:ext cx="6964680" cy="6858000"/>
            <a:chOff x="5227320" y="0"/>
            <a:chExt cx="6964680" cy="6858000"/>
          </a:xfrm>
        </p:grpSpPr>
        <p:pic>
          <p:nvPicPr>
            <p:cNvPr id="10" name="Picture 9">
              <a:extLst>
                <a:ext uri="{FF2B5EF4-FFF2-40B4-BE49-F238E27FC236}">
                  <a16:creationId xmlns:a16="http://schemas.microsoft.com/office/drawing/2014/main" id="{EEB323DA-E527-48B8-B69F-D0670E17AB0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r="449"/>
            <a:stretch/>
          </p:blipFill>
          <p:spPr bwMode="gray">
            <a:xfrm>
              <a:off x="5440680" y="0"/>
              <a:ext cx="6751320" cy="6858000"/>
            </a:xfrm>
            <a:prstGeom prst="rect">
              <a:avLst/>
            </a:prstGeom>
          </p:spPr>
        </p:pic>
        <p:sp>
          <p:nvSpPr>
            <p:cNvPr id="11" name="Rectangle 10">
              <a:extLst>
                <a:ext uri="{FF2B5EF4-FFF2-40B4-BE49-F238E27FC236}">
                  <a16:creationId xmlns:a16="http://schemas.microsoft.com/office/drawing/2014/main" id="{13096CD5-C9AD-44A0-AA99-044AA84D82E4}"/>
                </a:ext>
              </a:extLst>
            </p:cNvPr>
            <p:cNvSpPr/>
            <p:nvPr userDrawn="1"/>
          </p:nvSpPr>
          <p:spPr bwMode="gray">
            <a:xfrm>
              <a:off x="10149840" y="3139440"/>
              <a:ext cx="2042160" cy="243840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11">
              <a:extLst>
                <a:ext uri="{FF2B5EF4-FFF2-40B4-BE49-F238E27FC236}">
                  <a16:creationId xmlns:a16="http://schemas.microsoft.com/office/drawing/2014/main" id="{1AEB9608-944D-482E-9956-098EFE96D035}"/>
                </a:ext>
              </a:extLst>
            </p:cNvPr>
            <p:cNvSpPr/>
            <p:nvPr userDrawn="1"/>
          </p:nvSpPr>
          <p:spPr bwMode="gray">
            <a:xfrm>
              <a:off x="5227320" y="0"/>
              <a:ext cx="2042160" cy="1584960"/>
            </a:xfrm>
            <a:prstGeom prst="rect">
              <a:avLst/>
            </a:prstGeom>
            <a:solidFill>
              <a:srgbClr val="E7EBE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02826848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gradFill>
                  <a:gsLst>
                    <a:gs pos="8333">
                      <a:schemeClr val="tx1"/>
                    </a:gs>
                    <a:gs pos="26000">
                      <a:schemeClr val="tx1"/>
                    </a:gs>
                  </a:gsLst>
                  <a:lin ang="5400000" scaled="1"/>
                </a:gra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584001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rgbClr val="008575"/>
                </a:soli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1612749"/>
          </a:xfrm>
        </p:spPr>
        <p:txBody>
          <a:bodyPr wrap="square">
            <a:spAutoFit/>
          </a:bodyPr>
          <a:lstStyle>
            <a:lvl1pPr marL="0" indent="0">
              <a:buNone/>
              <a:defRPr>
                <a:solidFill>
                  <a:srgbClr val="008575"/>
                </a:solidFill>
              </a:defRPr>
            </a:lvl1pPr>
            <a:lvl2pPr marL="228600" indent="0">
              <a:buNone/>
              <a:defRPr>
                <a:solidFill>
                  <a:srgbClr val="008575"/>
                </a:solidFill>
              </a:defRPr>
            </a:lvl2pPr>
            <a:lvl3pPr marL="457200" indent="0">
              <a:buNone/>
              <a:defRPr>
                <a:solidFill>
                  <a:srgbClr val="008575"/>
                </a:solidFill>
              </a:defRPr>
            </a:lvl3pPr>
            <a:lvl4pPr marL="685800" indent="0">
              <a:buNone/>
              <a:defRPr>
                <a:solidFill>
                  <a:srgbClr val="008575"/>
                </a:solidFill>
              </a:defRPr>
            </a:lvl4pPr>
            <a:lvl5pPr marL="914400" indent="0">
              <a:buNone/>
              <a:defRPr>
                <a:solidFill>
                  <a:srgbClr val="008575"/>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206745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Title &amp; Non-bulleted text">
    <p:bg>
      <p:bgPr>
        <a:solidFill>
          <a:srgbClr val="008575"/>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4" name="Text Placeholder 3"/>
          <p:cNvSpPr>
            <a:spLocks noGrp="1"/>
          </p:cNvSpPr>
          <p:nvPr>
            <p:ph type="body" sz="quarter" idx="10"/>
          </p:nvPr>
        </p:nvSpPr>
        <p:spPr>
          <a:xfrm>
            <a:off x="586390" y="1434370"/>
            <a:ext cx="11018520" cy="1612749"/>
          </a:xfrm>
        </p:spPr>
        <p:txBody>
          <a:bodyPr wrap="square">
            <a:spAutoFit/>
          </a:bodyPr>
          <a:lstStyle>
            <a:lvl1pPr marL="0" indent="0">
              <a:buNone/>
              <a:defRPr>
                <a:solidFill>
                  <a:schemeClr val="bg1"/>
                </a:solidFill>
              </a:defRPr>
            </a:lvl1pPr>
            <a:lvl2pPr marL="228600" indent="0">
              <a:buNone/>
              <a:defRPr>
                <a:solidFill>
                  <a:schemeClr val="bg1"/>
                </a:solidFill>
              </a:defRPr>
            </a:lvl2pPr>
            <a:lvl3pPr marL="457200" indent="0">
              <a:buNone/>
              <a:defRPr>
                <a:solidFill>
                  <a:schemeClr val="bg1"/>
                </a:solidFill>
              </a:defRPr>
            </a:lvl3pPr>
            <a:lvl4pPr marL="685800" indent="0">
              <a:buNone/>
              <a:defRPr>
                <a:solidFill>
                  <a:schemeClr val="bg1"/>
                </a:solidFill>
              </a:defRPr>
            </a:lvl4pPr>
            <a:lvl5pPr marL="9144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78976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789050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199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lvl1pPr>
              <a:defRPr>
                <a:gradFill>
                  <a:gsLst>
                    <a:gs pos="1250">
                      <a:schemeClr val="tx1"/>
                    </a:gs>
                    <a:gs pos="100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313957589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gradFill>
                  <a:gsLst>
                    <a:gs pos="1250">
                      <a:schemeClr val="tx1"/>
                    </a:gs>
                    <a:gs pos="100000">
                      <a:schemeClr val="tx1"/>
                    </a:gs>
                  </a:gsLst>
                  <a:lin ang="5400000" scaled="0"/>
                </a:gradFill>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462588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5788"/>
            <a:ext cx="4158362" cy="2538411"/>
          </a:xfrm>
        </p:spPr>
        <p:txBody>
          <a:bodyPr anchor="b"/>
          <a:lstStyle>
            <a:lvl1pPr>
              <a:defRPr>
                <a:gradFill>
                  <a:gsLst>
                    <a:gs pos="1250">
                      <a:schemeClr val="tx1"/>
                    </a:gs>
                    <a:gs pos="100000">
                      <a:schemeClr val="tx1"/>
                    </a:gs>
                  </a:gsLst>
                  <a:lin ang="5400000" scaled="0"/>
                </a:gradFill>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8CE15EBF-5737-483E-9D18-6313289480DF}"/>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5886275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50"/>
          </a:xfrm>
        </p:spPr>
        <p:txBody>
          <a:bodyPr anchor="ctr"/>
          <a:lstStyle>
            <a:lvl1pP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D1E7E43-E034-4449-B6D2-04DAB4D86A0A}"/>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0020191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gradFill>
                  <a:gsLst>
                    <a:gs pos="1250">
                      <a:schemeClr val="tx1"/>
                    </a:gs>
                    <a:gs pos="100000">
                      <a:schemeClr val="tx1"/>
                    </a:gs>
                  </a:gsLst>
                  <a:lin ang="5400000" scaled="0"/>
                </a:gradFill>
              </a:defRPr>
            </a:lvl1pPr>
          </a:lstStyle>
          <a:p>
            <a:r>
              <a:rPr lang="en-US"/>
              <a:t>Square photo layout with smaller text</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71BB0AFE-5DC7-4E94-A131-9873A161B428}"/>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014367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2776"/>
            <a:ext cx="11018520" cy="1120702"/>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BE6435F1-D7F1-4077-924D-A31A71362D74}"/>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745698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094"/>
            <a:ext cx="11018520" cy="1116384"/>
          </a:xfrm>
        </p:spPr>
        <p:txBody>
          <a:bodyPr anchor="ctr"/>
          <a:lstStyle>
            <a:lvl1pPr algn="ctr">
              <a:defRPr>
                <a:gradFill>
                  <a:gsLst>
                    <a:gs pos="1250">
                      <a:schemeClr val="tx1"/>
                    </a:gs>
                    <a:gs pos="100000">
                      <a:schemeClr val="tx1"/>
                    </a:gs>
                  </a:gsLst>
                  <a:lin ang="5400000" scaled="0"/>
                </a:gradFil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8B7CDBB8-C08E-4346-B958-2AAC5C81AAC5}"/>
              </a:ext>
            </a:extLst>
          </p:cNvPr>
          <p:cNvSpPr>
            <a:spLocks noGrp="1"/>
          </p:cNvSpPr>
          <p:nvPr>
            <p:ph type="pic" sz="quarter" idx="11" hasCustomPrompt="1"/>
          </p:nvPr>
        </p:nvSpPr>
        <p:spPr bwMode="gray">
          <a:xfrm>
            <a:off x="0"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29439340"/>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lvl1pPr>
              <a:defRPr>
                <a:gradFill>
                  <a:gsLst>
                    <a:gs pos="26923">
                      <a:schemeClr val="tx1"/>
                    </a:gs>
                    <a:gs pos="65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F6645F76-33FA-4C4C-B179-E7B460149744}"/>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E0A14B4D-FCF1-42C4-A20D-2D2DF33EE048}"/>
              </a:ext>
            </a:extLst>
          </p:cNvPr>
          <p:cNvSpPr>
            <a:spLocks noGrp="1"/>
          </p:cNvSpPr>
          <p:nvPr>
            <p:ph type="pic" sz="quarter" idx="19" hasCustomPrompt="1"/>
          </p:nvPr>
        </p:nvSpPr>
        <p:spPr bwMode="gray">
          <a:xfrm>
            <a:off x="6241860"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4278603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lvl1pPr>
              <a:defRPr>
                <a:gradFill>
                  <a:gsLst>
                    <a:gs pos="36538">
                      <a:schemeClr val="tx1"/>
                    </a:gs>
                    <a:gs pos="6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D6804FCD-FDB3-4DB4-BDFC-7033A726108D}"/>
              </a:ext>
            </a:extLst>
          </p:cNvPr>
          <p:cNvSpPr>
            <a:spLocks noGrp="1"/>
          </p:cNvSpPr>
          <p:nvPr>
            <p:ph type="pic" sz="quarter" idx="19"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1952726-EE06-4B14-8C08-AF36F8EE46DF}"/>
              </a:ext>
            </a:extLst>
          </p:cNvPr>
          <p:cNvSpPr>
            <a:spLocks noGrp="1"/>
          </p:cNvSpPr>
          <p:nvPr>
            <p:ph type="pic" sz="quarter" idx="20" hasCustomPrompt="1"/>
          </p:nvPr>
        </p:nvSpPr>
        <p:spPr bwMode="gray">
          <a:xfrm>
            <a:off x="4358957"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3AA9C9EC-EA14-45A3-8B02-CD120ECA7883}"/>
              </a:ext>
            </a:extLst>
          </p:cNvPr>
          <p:cNvSpPr>
            <a:spLocks noGrp="1"/>
          </p:cNvSpPr>
          <p:nvPr>
            <p:ph type="pic" sz="quarter" idx="21" hasCustomPrompt="1"/>
          </p:nvPr>
        </p:nvSpPr>
        <p:spPr bwMode="gray">
          <a:xfrm>
            <a:off x="8134509" y="2025650"/>
            <a:ext cx="3474720" cy="3474720"/>
          </a:xfrm>
          <a:blipFill>
            <a:blip r:embed="rId2"/>
            <a:stretch>
              <a:fillRect/>
            </a:stretch>
          </a:blipFill>
        </p:spPr>
        <p:txBody>
          <a:bodyPr lIns="0" tIns="0" rIns="0" bIns="100584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8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6032381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lvl1pPr>
              <a:defRPr>
                <a:gradFill>
                  <a:gsLst>
                    <a:gs pos="9615">
                      <a:schemeClr val="tx1"/>
                    </a:gs>
                    <a:gs pos="26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C1B74210-448F-47BC-B1F1-B9CBC10BFFB5}"/>
              </a:ext>
            </a:extLst>
          </p:cNvPr>
          <p:cNvSpPr>
            <a:spLocks noGrp="1"/>
          </p:cNvSpPr>
          <p:nvPr>
            <p:ph type="pic" sz="quarter" idx="21"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8F9C3BDD-2DC3-4D67-8CD3-020399AB7097}"/>
              </a:ext>
            </a:extLst>
          </p:cNvPr>
          <p:cNvSpPr>
            <a:spLocks noGrp="1"/>
          </p:cNvSpPr>
          <p:nvPr>
            <p:ph type="pic" sz="quarter" idx="22"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D54FD642-CAC2-4C9A-B794-7EBB3F3C42C5}"/>
              </a:ext>
            </a:extLst>
          </p:cNvPr>
          <p:cNvSpPr>
            <a:spLocks noGrp="1"/>
          </p:cNvSpPr>
          <p:nvPr>
            <p:ph type="pic" sz="quarter" idx="23"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2EB3829F-413F-45B9-813C-F48499623135}"/>
              </a:ext>
            </a:extLst>
          </p:cNvPr>
          <p:cNvSpPr>
            <a:spLocks noGrp="1"/>
          </p:cNvSpPr>
          <p:nvPr>
            <p:ph type="pic" sz="quarter" idx="24" hasCustomPrompt="1"/>
          </p:nvPr>
        </p:nvSpPr>
        <p:spPr bwMode="gray">
          <a:xfrm>
            <a:off x="9073895" y="2025650"/>
            <a:ext cx="2532888" cy="2532888"/>
          </a:xfrm>
          <a:blipFill>
            <a:blip r:embed="rId2"/>
            <a:stretch>
              <a:fillRect/>
            </a:stretch>
          </a:blipFill>
        </p:spPr>
        <p:txBody>
          <a:bodyPr lIns="0" tIns="0" rIns="0" bIns="731520" anchor="ctr" anchorCtr="0">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6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3254247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lvl1pPr>
              <a:defRPr>
                <a:gradFill>
                  <a:gsLst>
                    <a:gs pos="23077">
                      <a:schemeClr val="tx1"/>
                    </a:gs>
                    <a:gs pos="41000">
                      <a:schemeClr val="tx1"/>
                    </a:gs>
                  </a:gsLst>
                  <a:lin ang="5400000" scaled="0"/>
                </a:gradFill>
              </a:defRPr>
            </a:lvl1p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799980144"/>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p:spPr>
        <p:txBody>
          <a:bodyPr lIns="274320" anchor="t"/>
          <a:lstStyle>
            <a:lvl1pPr marL="0" indent="0" algn="r">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8"/>
          </a:xfrm>
        </p:spPr>
        <p:txBody>
          <a:bodyPr/>
          <a:lstStyle>
            <a:lvl1pPr>
              <a:defRPr sz="3600">
                <a:gradFill>
                  <a:gsLst>
                    <a:gs pos="15385">
                      <a:schemeClr val="tx1"/>
                    </a:gs>
                    <a:gs pos="36000">
                      <a:schemeClr val="tx1"/>
                    </a:gs>
                  </a:gsLst>
                  <a:lin ang="5400000" scaled="0"/>
                </a:gra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654352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and text side by si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rgbClr val="00857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lgn="ct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85592871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text side by side 3">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79896326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nd text side by sid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110294154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79646">
                      <a:srgbClr val="30E5D0"/>
                    </a:gs>
                    <a:gs pos="53846">
                      <a:srgbClr val="30E5D0"/>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185984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8087647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53846">
                      <a:schemeClr val="tx1"/>
                    </a:gs>
                    <a:gs pos="36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423349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3127110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855066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463207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42.xml"/><Relationship Id="rId13" Type="http://schemas.openxmlformats.org/officeDocument/2006/relationships/slideLayout" Target="../slideLayouts/slideLayout147.xml"/><Relationship Id="rId18" Type="http://schemas.openxmlformats.org/officeDocument/2006/relationships/slideLayout" Target="../slideLayouts/slideLayout152.xml"/><Relationship Id="rId26" Type="http://schemas.openxmlformats.org/officeDocument/2006/relationships/slideLayout" Target="../slideLayouts/slideLayout160.xml"/><Relationship Id="rId3" Type="http://schemas.openxmlformats.org/officeDocument/2006/relationships/slideLayout" Target="../slideLayouts/slideLayout137.xml"/><Relationship Id="rId21" Type="http://schemas.openxmlformats.org/officeDocument/2006/relationships/slideLayout" Target="../slideLayouts/slideLayout155.xml"/><Relationship Id="rId7" Type="http://schemas.openxmlformats.org/officeDocument/2006/relationships/slideLayout" Target="../slideLayouts/slideLayout141.xml"/><Relationship Id="rId12" Type="http://schemas.openxmlformats.org/officeDocument/2006/relationships/slideLayout" Target="../slideLayouts/slideLayout146.xml"/><Relationship Id="rId17" Type="http://schemas.openxmlformats.org/officeDocument/2006/relationships/slideLayout" Target="../slideLayouts/slideLayout151.xml"/><Relationship Id="rId25" Type="http://schemas.openxmlformats.org/officeDocument/2006/relationships/slideLayout" Target="../slideLayouts/slideLayout159.xml"/><Relationship Id="rId2" Type="http://schemas.openxmlformats.org/officeDocument/2006/relationships/slideLayout" Target="../slideLayouts/slideLayout136.xml"/><Relationship Id="rId16" Type="http://schemas.openxmlformats.org/officeDocument/2006/relationships/slideLayout" Target="../slideLayouts/slideLayout150.xml"/><Relationship Id="rId20" Type="http://schemas.openxmlformats.org/officeDocument/2006/relationships/slideLayout" Target="../slideLayouts/slideLayout154.xml"/><Relationship Id="rId29" Type="http://schemas.openxmlformats.org/officeDocument/2006/relationships/theme" Target="../theme/theme10.xml"/><Relationship Id="rId1" Type="http://schemas.openxmlformats.org/officeDocument/2006/relationships/slideLayout" Target="../slideLayouts/slideLayout135.xml"/><Relationship Id="rId6" Type="http://schemas.openxmlformats.org/officeDocument/2006/relationships/slideLayout" Target="../slideLayouts/slideLayout140.xml"/><Relationship Id="rId11" Type="http://schemas.openxmlformats.org/officeDocument/2006/relationships/slideLayout" Target="../slideLayouts/slideLayout145.xml"/><Relationship Id="rId24" Type="http://schemas.openxmlformats.org/officeDocument/2006/relationships/slideLayout" Target="../slideLayouts/slideLayout158.xml"/><Relationship Id="rId5" Type="http://schemas.openxmlformats.org/officeDocument/2006/relationships/slideLayout" Target="../slideLayouts/slideLayout139.xml"/><Relationship Id="rId15" Type="http://schemas.openxmlformats.org/officeDocument/2006/relationships/slideLayout" Target="../slideLayouts/slideLayout149.xml"/><Relationship Id="rId23" Type="http://schemas.openxmlformats.org/officeDocument/2006/relationships/slideLayout" Target="../slideLayouts/slideLayout157.xml"/><Relationship Id="rId28" Type="http://schemas.openxmlformats.org/officeDocument/2006/relationships/slideLayout" Target="../slideLayouts/slideLayout162.xml"/><Relationship Id="rId10" Type="http://schemas.openxmlformats.org/officeDocument/2006/relationships/slideLayout" Target="../slideLayouts/slideLayout144.xml"/><Relationship Id="rId19" Type="http://schemas.openxmlformats.org/officeDocument/2006/relationships/slideLayout" Target="../slideLayouts/slideLayout153.xml"/><Relationship Id="rId4" Type="http://schemas.openxmlformats.org/officeDocument/2006/relationships/slideLayout" Target="../slideLayouts/slideLayout138.xml"/><Relationship Id="rId9" Type="http://schemas.openxmlformats.org/officeDocument/2006/relationships/slideLayout" Target="../slideLayouts/slideLayout143.xml"/><Relationship Id="rId14" Type="http://schemas.openxmlformats.org/officeDocument/2006/relationships/slideLayout" Target="../slideLayouts/slideLayout148.xml"/><Relationship Id="rId22" Type="http://schemas.openxmlformats.org/officeDocument/2006/relationships/slideLayout" Target="../slideLayouts/slideLayout156.xml"/><Relationship Id="rId27" Type="http://schemas.openxmlformats.org/officeDocument/2006/relationships/slideLayout" Target="../slideLayouts/slideLayout161.xml"/><Relationship Id="rId30"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theme" Target="../theme/theme3.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image" Target="../media/image9.emf"/></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60.xml"/><Relationship Id="rId7" Type="http://schemas.openxmlformats.org/officeDocument/2006/relationships/slideLayout" Target="../slideLayouts/slideLayout64.xml"/><Relationship Id="rId2" Type="http://schemas.openxmlformats.org/officeDocument/2006/relationships/slideLayout" Target="../slideLayouts/slideLayout59.xml"/><Relationship Id="rId1" Type="http://schemas.openxmlformats.org/officeDocument/2006/relationships/slideLayout" Target="../slideLayouts/slideLayout58.xml"/><Relationship Id="rId6" Type="http://schemas.openxmlformats.org/officeDocument/2006/relationships/slideLayout" Target="../slideLayouts/slideLayout63.xml"/><Relationship Id="rId5" Type="http://schemas.openxmlformats.org/officeDocument/2006/relationships/slideLayout" Target="../slideLayouts/slideLayout62.xml"/><Relationship Id="rId4" Type="http://schemas.openxmlformats.org/officeDocument/2006/relationships/slideLayout" Target="../slideLayouts/slideLayout61.xml"/><Relationship Id="rId9" Type="http://schemas.openxmlformats.org/officeDocument/2006/relationships/image" Target="../media/image13.emf"/></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67.xml"/><Relationship Id="rId7" Type="http://schemas.openxmlformats.org/officeDocument/2006/relationships/slideLayout" Target="../slideLayouts/slideLayout71.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5" Type="http://schemas.openxmlformats.org/officeDocument/2006/relationships/slideLayout" Target="../slideLayouts/slideLayout69.xml"/><Relationship Id="rId4" Type="http://schemas.openxmlformats.org/officeDocument/2006/relationships/slideLayout" Target="../slideLayouts/slideLayout68.xml"/><Relationship Id="rId9" Type="http://schemas.openxmlformats.org/officeDocument/2006/relationships/image" Target="../media/image13.emf"/></Relationships>
</file>

<file path=ppt/slideMasters/_rels/slideMaster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1"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9.xml"/><Relationship Id="rId13" Type="http://schemas.openxmlformats.org/officeDocument/2006/relationships/slideLayout" Target="../slideLayouts/slideLayout84.xml"/><Relationship Id="rId18" Type="http://schemas.openxmlformats.org/officeDocument/2006/relationships/slideLayout" Target="../slideLayouts/slideLayout89.xml"/><Relationship Id="rId26" Type="http://schemas.openxmlformats.org/officeDocument/2006/relationships/slideLayout" Target="../slideLayouts/slideLayout97.xml"/><Relationship Id="rId3" Type="http://schemas.openxmlformats.org/officeDocument/2006/relationships/slideLayout" Target="../slideLayouts/slideLayout74.xml"/><Relationship Id="rId21" Type="http://schemas.openxmlformats.org/officeDocument/2006/relationships/slideLayout" Target="../slideLayouts/slideLayout92.xml"/><Relationship Id="rId34" Type="http://schemas.openxmlformats.org/officeDocument/2006/relationships/slideLayout" Target="../slideLayouts/slideLayout105.xml"/><Relationship Id="rId7" Type="http://schemas.openxmlformats.org/officeDocument/2006/relationships/slideLayout" Target="../slideLayouts/slideLayout78.xml"/><Relationship Id="rId12" Type="http://schemas.openxmlformats.org/officeDocument/2006/relationships/slideLayout" Target="../slideLayouts/slideLayout83.xml"/><Relationship Id="rId17" Type="http://schemas.openxmlformats.org/officeDocument/2006/relationships/slideLayout" Target="../slideLayouts/slideLayout88.xml"/><Relationship Id="rId25" Type="http://schemas.openxmlformats.org/officeDocument/2006/relationships/slideLayout" Target="../slideLayouts/slideLayout96.xml"/><Relationship Id="rId33" Type="http://schemas.openxmlformats.org/officeDocument/2006/relationships/slideLayout" Target="../slideLayouts/slideLayout104.xml"/><Relationship Id="rId2" Type="http://schemas.openxmlformats.org/officeDocument/2006/relationships/slideLayout" Target="../slideLayouts/slideLayout73.xml"/><Relationship Id="rId16" Type="http://schemas.openxmlformats.org/officeDocument/2006/relationships/slideLayout" Target="../slideLayouts/slideLayout87.xml"/><Relationship Id="rId20" Type="http://schemas.openxmlformats.org/officeDocument/2006/relationships/slideLayout" Target="../slideLayouts/slideLayout91.xml"/><Relationship Id="rId29" Type="http://schemas.openxmlformats.org/officeDocument/2006/relationships/slideLayout" Target="../slideLayouts/slideLayout100.xml"/><Relationship Id="rId1" Type="http://schemas.openxmlformats.org/officeDocument/2006/relationships/slideLayout" Target="../slideLayouts/slideLayout72.xml"/><Relationship Id="rId6" Type="http://schemas.openxmlformats.org/officeDocument/2006/relationships/slideLayout" Target="../slideLayouts/slideLayout77.xml"/><Relationship Id="rId11" Type="http://schemas.openxmlformats.org/officeDocument/2006/relationships/slideLayout" Target="../slideLayouts/slideLayout82.xml"/><Relationship Id="rId24" Type="http://schemas.openxmlformats.org/officeDocument/2006/relationships/slideLayout" Target="../slideLayouts/slideLayout95.xml"/><Relationship Id="rId32" Type="http://schemas.openxmlformats.org/officeDocument/2006/relationships/slideLayout" Target="../slideLayouts/slideLayout103.xml"/><Relationship Id="rId5" Type="http://schemas.openxmlformats.org/officeDocument/2006/relationships/slideLayout" Target="../slideLayouts/slideLayout76.xml"/><Relationship Id="rId15" Type="http://schemas.openxmlformats.org/officeDocument/2006/relationships/slideLayout" Target="../slideLayouts/slideLayout86.xml"/><Relationship Id="rId23" Type="http://schemas.openxmlformats.org/officeDocument/2006/relationships/slideLayout" Target="../slideLayouts/slideLayout94.xml"/><Relationship Id="rId28" Type="http://schemas.openxmlformats.org/officeDocument/2006/relationships/slideLayout" Target="../slideLayouts/slideLayout99.xml"/><Relationship Id="rId36" Type="http://schemas.openxmlformats.org/officeDocument/2006/relationships/image" Target="../media/image1.emf"/><Relationship Id="rId10" Type="http://schemas.openxmlformats.org/officeDocument/2006/relationships/slideLayout" Target="../slideLayouts/slideLayout81.xml"/><Relationship Id="rId19" Type="http://schemas.openxmlformats.org/officeDocument/2006/relationships/slideLayout" Target="../slideLayouts/slideLayout90.xml"/><Relationship Id="rId31" Type="http://schemas.openxmlformats.org/officeDocument/2006/relationships/slideLayout" Target="../slideLayouts/slideLayout102.xml"/><Relationship Id="rId4" Type="http://schemas.openxmlformats.org/officeDocument/2006/relationships/slideLayout" Target="../slideLayouts/slideLayout75.xml"/><Relationship Id="rId9" Type="http://schemas.openxmlformats.org/officeDocument/2006/relationships/slideLayout" Target="../slideLayouts/slideLayout80.xml"/><Relationship Id="rId14" Type="http://schemas.openxmlformats.org/officeDocument/2006/relationships/slideLayout" Target="../slideLayouts/slideLayout85.xml"/><Relationship Id="rId22" Type="http://schemas.openxmlformats.org/officeDocument/2006/relationships/slideLayout" Target="../slideLayouts/slideLayout93.xml"/><Relationship Id="rId27" Type="http://schemas.openxmlformats.org/officeDocument/2006/relationships/slideLayout" Target="../slideLayouts/slideLayout98.xml"/><Relationship Id="rId30" Type="http://schemas.openxmlformats.org/officeDocument/2006/relationships/slideLayout" Target="../slideLayouts/slideLayout101.xml"/><Relationship Id="rId35"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slideLayout" Target="../slideLayouts/slideLayout118.xml"/><Relationship Id="rId18" Type="http://schemas.openxmlformats.org/officeDocument/2006/relationships/slideLayout" Target="../slideLayouts/slideLayout123.xml"/><Relationship Id="rId26" Type="http://schemas.openxmlformats.org/officeDocument/2006/relationships/slideLayout" Target="../slideLayouts/slideLayout131.xml"/><Relationship Id="rId3" Type="http://schemas.openxmlformats.org/officeDocument/2006/relationships/slideLayout" Target="../slideLayouts/slideLayout108.xml"/><Relationship Id="rId21" Type="http://schemas.openxmlformats.org/officeDocument/2006/relationships/slideLayout" Target="../slideLayouts/slideLayout126.xml"/><Relationship Id="rId7" Type="http://schemas.openxmlformats.org/officeDocument/2006/relationships/slideLayout" Target="../slideLayouts/slideLayout112.xml"/><Relationship Id="rId12" Type="http://schemas.openxmlformats.org/officeDocument/2006/relationships/slideLayout" Target="../slideLayouts/slideLayout117.xml"/><Relationship Id="rId17" Type="http://schemas.openxmlformats.org/officeDocument/2006/relationships/slideLayout" Target="../slideLayouts/slideLayout122.xml"/><Relationship Id="rId25" Type="http://schemas.openxmlformats.org/officeDocument/2006/relationships/slideLayout" Target="../slideLayouts/slideLayout130.xml"/><Relationship Id="rId2" Type="http://schemas.openxmlformats.org/officeDocument/2006/relationships/slideLayout" Target="../slideLayouts/slideLayout107.xml"/><Relationship Id="rId16" Type="http://schemas.openxmlformats.org/officeDocument/2006/relationships/slideLayout" Target="../slideLayouts/slideLayout121.xml"/><Relationship Id="rId20" Type="http://schemas.openxmlformats.org/officeDocument/2006/relationships/slideLayout" Target="../slideLayouts/slideLayout125.xml"/><Relationship Id="rId29" Type="http://schemas.openxmlformats.org/officeDocument/2006/relationships/slideLayout" Target="../slideLayouts/slideLayout134.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24" Type="http://schemas.openxmlformats.org/officeDocument/2006/relationships/slideLayout" Target="../slideLayouts/slideLayout129.xml"/><Relationship Id="rId5" Type="http://schemas.openxmlformats.org/officeDocument/2006/relationships/slideLayout" Target="../slideLayouts/slideLayout110.xml"/><Relationship Id="rId15" Type="http://schemas.openxmlformats.org/officeDocument/2006/relationships/slideLayout" Target="../slideLayouts/slideLayout120.xml"/><Relationship Id="rId23" Type="http://schemas.openxmlformats.org/officeDocument/2006/relationships/slideLayout" Target="../slideLayouts/slideLayout128.xml"/><Relationship Id="rId28" Type="http://schemas.openxmlformats.org/officeDocument/2006/relationships/slideLayout" Target="../slideLayouts/slideLayout133.xml"/><Relationship Id="rId10" Type="http://schemas.openxmlformats.org/officeDocument/2006/relationships/slideLayout" Target="../slideLayouts/slideLayout115.xml"/><Relationship Id="rId19" Type="http://schemas.openxmlformats.org/officeDocument/2006/relationships/slideLayout" Target="../slideLayouts/slideLayout124.xml"/><Relationship Id="rId31" Type="http://schemas.openxmlformats.org/officeDocument/2006/relationships/image" Target="../media/image1.emf"/><Relationship Id="rId4" Type="http://schemas.openxmlformats.org/officeDocument/2006/relationships/slideLayout" Target="../slideLayouts/slideLayout109.xml"/><Relationship Id="rId9" Type="http://schemas.openxmlformats.org/officeDocument/2006/relationships/slideLayout" Target="../slideLayouts/slideLayout114.xml"/><Relationship Id="rId14" Type="http://schemas.openxmlformats.org/officeDocument/2006/relationships/slideLayout" Target="../slideLayouts/slideLayout119.xml"/><Relationship Id="rId22" Type="http://schemas.openxmlformats.org/officeDocument/2006/relationships/slideLayout" Target="../slideLayouts/slideLayout127.xml"/><Relationship Id="rId27" Type="http://schemas.openxmlformats.org/officeDocument/2006/relationships/slideLayout" Target="../slideLayouts/slideLayout132.xml"/><Relationship Id="rId30"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
        <p:nvSpPr>
          <p:cNvPr id="49" name="Text Placeholder 4">
            <a:extLst>
              <a:ext uri="{FF2B5EF4-FFF2-40B4-BE49-F238E27FC236}">
                <a16:creationId xmlns:a16="http://schemas.microsoft.com/office/drawing/2014/main" id="{4B334040-55B9-6043-9AC9-A8FD4352B498}"/>
              </a:ext>
            </a:extLst>
          </p:cNvPr>
          <p:cNvSpPr txBox="1">
            <a:spLocks/>
          </p:cNvSpPr>
          <p:nvPr userDrawn="1"/>
        </p:nvSpPr>
        <p:spPr>
          <a:xfrm>
            <a:off x="584200" y="6400800"/>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err="1"/>
              <a:t>aka.ms</a:t>
            </a:r>
            <a:r>
              <a:rPr lang="en-US"/>
              <a:t>/AIML20</a:t>
            </a:r>
          </a:p>
        </p:txBody>
      </p:sp>
      <p:sp>
        <p:nvSpPr>
          <p:cNvPr id="50" name="Text Placeholder 4">
            <a:extLst>
              <a:ext uri="{FF2B5EF4-FFF2-40B4-BE49-F238E27FC236}">
                <a16:creationId xmlns:a16="http://schemas.microsoft.com/office/drawing/2014/main" id="{DE648455-4F70-B242-BC20-F51C306A2253}"/>
              </a:ext>
            </a:extLst>
          </p:cNvPr>
          <p:cNvSpPr txBox="1">
            <a:spLocks/>
          </p:cNvSpPr>
          <p:nvPr userDrawn="1"/>
        </p:nvSpPr>
        <p:spPr>
          <a:xfrm>
            <a:off x="7731253" y="6400291"/>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a:t>#</a:t>
            </a:r>
            <a:r>
              <a:rPr lang="en-US" err="1"/>
              <a:t>MSIgniteTheTour</a:t>
            </a:r>
            <a:endParaRPr lang="en-US"/>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2" r:id="rId1"/>
    <p:sldLayoutId id="2147484577" r:id="rId2"/>
    <p:sldLayoutId id="2147484610" r:id="rId3"/>
    <p:sldLayoutId id="2147484833" r:id="rId4"/>
    <p:sldLayoutId id="2147484710" r:id="rId5"/>
    <p:sldLayoutId id="2147484850" r:id="rId6"/>
    <p:sldLayoutId id="2147484849" r:id="rId7"/>
    <p:sldLayoutId id="2147484840" r:id="rId8"/>
    <p:sldLayoutId id="2147484865" r:id="rId9"/>
    <p:sldLayoutId id="2147484864" r:id="rId10"/>
    <p:sldLayoutId id="2147484841" r:id="rId11"/>
    <p:sldLayoutId id="2147484842" r:id="rId12"/>
    <p:sldLayoutId id="2147484240" r:id="rId13"/>
    <p:sldLayoutId id="2147484844" r:id="rId14"/>
    <p:sldLayoutId id="2147484845" r:id="rId15"/>
    <p:sldLayoutId id="2147484846" r:id="rId16"/>
    <p:sldLayoutId id="2147484847" r:id="rId17"/>
    <p:sldLayoutId id="2147484474" r:id="rId18"/>
    <p:sldLayoutId id="2147484603" r:id="rId19"/>
    <p:sldLayoutId id="2147484751" r:id="rId20"/>
    <p:sldLayoutId id="2147484783" r:id="rId21"/>
    <p:sldLayoutId id="2147484784" r:id="rId22"/>
    <p:sldLayoutId id="2147484785" r:id="rId23"/>
    <p:sldLayoutId id="2147484786" r:id="rId24"/>
    <p:sldLayoutId id="2147484787" r:id="rId25"/>
    <p:sldLayoutId id="2147484249" r:id="rId26"/>
    <p:sldLayoutId id="2147484584" r:id="rId27"/>
    <p:sldLayoutId id="2147484671" r:id="rId28"/>
    <p:sldLayoutId id="2147484673" r:id="rId29"/>
    <p:sldLayoutId id="2147484299" r:id="rId30"/>
    <p:sldLayoutId id="214748426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30"/>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656519111"/>
      </p:ext>
    </p:extLst>
  </p:cSld>
  <p:clrMap bg1="dk1" tx1="lt1" bg2="dk2" tx2="lt2" accent1="accent1" accent2="accent2" accent3="accent3" accent4="accent4" accent5="accent5" accent6="accent6" hlink="hlink" folHlink="folHlink"/>
  <p:sldLayoutIdLst>
    <p:sldLayoutId id="2147484985" r:id="rId1"/>
    <p:sldLayoutId id="2147484986" r:id="rId2"/>
    <p:sldLayoutId id="2147484987" r:id="rId3"/>
    <p:sldLayoutId id="2147484988" r:id="rId4"/>
    <p:sldLayoutId id="2147484989" r:id="rId5"/>
    <p:sldLayoutId id="2147484990" r:id="rId6"/>
    <p:sldLayoutId id="2147484991" r:id="rId7"/>
    <p:sldLayoutId id="2147484992" r:id="rId8"/>
    <p:sldLayoutId id="2147484993" r:id="rId9"/>
    <p:sldLayoutId id="2147484994" r:id="rId10"/>
    <p:sldLayoutId id="2147484995" r:id="rId11"/>
    <p:sldLayoutId id="2147484996" r:id="rId12"/>
    <p:sldLayoutId id="2147484997" r:id="rId13"/>
    <p:sldLayoutId id="2147484998" r:id="rId14"/>
    <p:sldLayoutId id="2147484999" r:id="rId15"/>
    <p:sldLayoutId id="2147485000" r:id="rId16"/>
    <p:sldLayoutId id="2147485001" r:id="rId17"/>
    <p:sldLayoutId id="2147485002" r:id="rId18"/>
    <p:sldLayoutId id="2147485003" r:id="rId19"/>
    <p:sldLayoutId id="2147485004" r:id="rId20"/>
    <p:sldLayoutId id="2147485005" r:id="rId21"/>
    <p:sldLayoutId id="2147485006" r:id="rId22"/>
    <p:sldLayoutId id="2147485007" r:id="rId23"/>
    <p:sldLayoutId id="2147485008" r:id="rId24"/>
    <p:sldLayoutId id="2147485009" r:id="rId25"/>
    <p:sldLayoutId id="2147485010" r:id="rId26"/>
    <p:sldLayoutId id="2147485011" r:id="rId27"/>
    <p:sldLayoutId id="2147485012" r:id="rId2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5B9E"/>
        </a:solidFill>
        <a:effectLst/>
      </p:bgPr>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
          <a:srcRect l="762"/>
          <a:stretch/>
        </p:blipFill>
        <p:spPr>
          <a:xfrm rot="5400000">
            <a:off x="9464500" y="2843773"/>
            <a:ext cx="6858000" cy="1170455"/>
          </a:xfrm>
          <a:prstGeom prst="rect">
            <a:avLst/>
          </a:prstGeom>
        </p:spPr>
      </p:pic>
      <p:sp>
        <p:nvSpPr>
          <p:cNvPr id="49" name="Text Placeholder 4">
            <a:extLst>
              <a:ext uri="{FF2B5EF4-FFF2-40B4-BE49-F238E27FC236}">
                <a16:creationId xmlns:a16="http://schemas.microsoft.com/office/drawing/2014/main" id="{4B334040-55B9-6043-9AC9-A8FD4352B498}"/>
              </a:ext>
            </a:extLst>
          </p:cNvPr>
          <p:cNvSpPr txBox="1">
            <a:spLocks/>
          </p:cNvSpPr>
          <p:nvPr userDrawn="1"/>
        </p:nvSpPr>
        <p:spPr>
          <a:xfrm>
            <a:off x="584200" y="6400800"/>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err="1">
                <a:solidFill>
                  <a:schemeClr val="bg1"/>
                </a:solidFill>
              </a:rPr>
              <a:t>aka.ms</a:t>
            </a:r>
            <a:r>
              <a:rPr lang="en-US">
                <a:solidFill>
                  <a:schemeClr val="bg1"/>
                </a:solidFill>
              </a:rPr>
              <a:t>/AIML20</a:t>
            </a:r>
          </a:p>
        </p:txBody>
      </p:sp>
      <p:sp>
        <p:nvSpPr>
          <p:cNvPr id="50" name="Text Placeholder 4">
            <a:extLst>
              <a:ext uri="{FF2B5EF4-FFF2-40B4-BE49-F238E27FC236}">
                <a16:creationId xmlns:a16="http://schemas.microsoft.com/office/drawing/2014/main" id="{DE648455-4F70-B242-BC20-F51C306A2253}"/>
              </a:ext>
            </a:extLst>
          </p:cNvPr>
          <p:cNvSpPr txBox="1">
            <a:spLocks/>
          </p:cNvSpPr>
          <p:nvPr userDrawn="1"/>
        </p:nvSpPr>
        <p:spPr>
          <a:xfrm>
            <a:off x="7731253" y="6400291"/>
            <a:ext cx="4164583" cy="276999"/>
          </a:xfrm>
          <a:prstGeom prst="rect">
            <a:avLst/>
          </a:prstGeom>
          <a:noFill/>
        </p:spPr>
        <p:txBody>
          <a:bodyPr wrap="square" lIns="0" tIns="0" rIns="0" bIns="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8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r>
              <a:rPr lang="en-US">
                <a:solidFill>
                  <a:schemeClr val="bg1"/>
                </a:solidFill>
              </a:rPr>
              <a:t>#</a:t>
            </a:r>
            <a:r>
              <a:rPr lang="en-US" err="1">
                <a:solidFill>
                  <a:schemeClr val="bg1"/>
                </a:solidFill>
              </a:rPr>
              <a:t>MSIgniteTheTour</a:t>
            </a:r>
            <a:endParaRPr lang="en-US">
              <a:solidFill>
                <a:schemeClr val="bg1"/>
              </a:solidFill>
            </a:endParaRPr>
          </a:p>
        </p:txBody>
      </p:sp>
    </p:spTree>
    <p:extLst>
      <p:ext uri="{BB962C8B-B14F-4D97-AF65-F5344CB8AC3E}">
        <p14:creationId xmlns:p14="http://schemas.microsoft.com/office/powerpoint/2010/main" val="2524023229"/>
      </p:ext>
    </p:extLst>
  </p:cSld>
  <p:clrMap bg1="lt1" tx1="dk1" bg2="lt2" tx2="dk2" accent1="accent1" accent2="accent2" accent3="accent3" accent4="accent4" accent5="accent5" accent6="accent6" hlink="hlink" folHlink="folHlink"/>
  <p:sldLayoutIdLst>
    <p:sldLayoutId id="2147484861" r:id="rId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7"/>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03263924"/>
      </p:ext>
    </p:extLst>
  </p:cSld>
  <p:clrMap bg1="lt1" tx1="dk1" bg2="lt2" tx2="dk2" accent1="accent1" accent2="accent2" accent3="accent3" accent4="accent4" accent5="accent5" accent6="accent6" hlink="hlink" folHlink="folHlink"/>
  <p:sldLayoutIdLst>
    <p:sldLayoutId id="2147484867" r:id="rId1"/>
    <p:sldLayoutId id="2147484868" r:id="rId2"/>
    <p:sldLayoutId id="2147484869" r:id="rId3"/>
    <p:sldLayoutId id="2147484870" r:id="rId4"/>
    <p:sldLayoutId id="2147484871" r:id="rId5"/>
    <p:sldLayoutId id="2147484872" r:id="rId6"/>
    <p:sldLayoutId id="2147484873" r:id="rId7"/>
    <p:sldLayoutId id="2147484874" r:id="rId8"/>
    <p:sldLayoutId id="2147484875" r:id="rId9"/>
    <p:sldLayoutId id="2147484876" r:id="rId10"/>
    <p:sldLayoutId id="2147484877" r:id="rId11"/>
    <p:sldLayoutId id="2147484878" r:id="rId12"/>
    <p:sldLayoutId id="2147484879" r:id="rId13"/>
    <p:sldLayoutId id="2147484880" r:id="rId14"/>
    <p:sldLayoutId id="2147484881" r:id="rId15"/>
    <p:sldLayoutId id="2147484882" r:id="rId16"/>
    <p:sldLayoutId id="2147484883" r:id="rId17"/>
    <p:sldLayoutId id="2147484884" r:id="rId18"/>
    <p:sldLayoutId id="2147484885" r:id="rId19"/>
    <p:sldLayoutId id="2147484886" r:id="rId20"/>
    <p:sldLayoutId id="2147484887" r:id="rId21"/>
    <p:sldLayoutId id="2147484888" r:id="rId22"/>
    <p:sldLayoutId id="2147484889" r:id="rId23"/>
    <p:sldLayoutId id="2147484890" r:id="rId24"/>
    <p:sldLayoutId id="2147484891" r:id="rId25"/>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35353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9"/>
            <a:ext cx="11653521" cy="2328587"/>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9"/>
          <a:stretch>
            <a:fillRect/>
          </a:stretch>
        </p:blipFill>
        <p:spPr>
          <a:xfrm rot="5400000">
            <a:off x="9187081" y="3012391"/>
            <a:ext cx="6858623" cy="833219"/>
          </a:xfrm>
          <a:prstGeom prst="rect">
            <a:avLst/>
          </a:prstGeom>
        </p:spPr>
      </p:pic>
    </p:spTree>
    <p:extLst>
      <p:ext uri="{BB962C8B-B14F-4D97-AF65-F5344CB8AC3E}">
        <p14:creationId xmlns:p14="http://schemas.microsoft.com/office/powerpoint/2010/main" val="3800699900"/>
      </p:ext>
    </p:extLst>
  </p:cSld>
  <p:clrMap bg1="dk1" tx1="lt1" bg2="dk2" tx2="lt2" accent1="accent1" accent2="accent2" accent3="accent3" accent4="accent4" accent5="accent5" accent6="accent6" hlink="hlink" folHlink="folHlink"/>
  <p:sldLayoutIdLst>
    <p:sldLayoutId id="2147484898" r:id="rId1"/>
    <p:sldLayoutId id="2147484899" r:id="rId2"/>
    <p:sldLayoutId id="2147484900" r:id="rId3"/>
    <p:sldLayoutId id="2147484901" r:id="rId4"/>
    <p:sldLayoutId id="2147484902" r:id="rId5"/>
    <p:sldLayoutId id="2147484903" r:id="rId6"/>
    <p:sldLayoutId id="2147484904"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44"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2"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82"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74"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64"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55"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446"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19"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792"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964"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44" rtl="0" eaLnBrk="1" latinLnBrk="0" hangingPunct="1">
        <a:defRPr sz="1765" kern="1200">
          <a:solidFill>
            <a:schemeClr val="tx1"/>
          </a:solidFill>
          <a:latin typeface="+mn-lt"/>
          <a:ea typeface="+mn-ea"/>
          <a:cs typeface="+mn-cs"/>
        </a:defRPr>
      </a:lvl1pPr>
      <a:lvl2pPr marL="457171" algn="l" defTabSz="914344" rtl="0" eaLnBrk="1" latinLnBrk="0" hangingPunct="1">
        <a:defRPr sz="1765" kern="1200">
          <a:solidFill>
            <a:schemeClr val="tx1"/>
          </a:solidFill>
          <a:latin typeface="+mn-lt"/>
          <a:ea typeface="+mn-ea"/>
          <a:cs typeface="+mn-cs"/>
        </a:defRPr>
      </a:lvl2pPr>
      <a:lvl3pPr marL="914344" algn="l" defTabSz="914344" rtl="0" eaLnBrk="1" latinLnBrk="0" hangingPunct="1">
        <a:defRPr sz="1765" kern="1200">
          <a:solidFill>
            <a:schemeClr val="tx1"/>
          </a:solidFill>
          <a:latin typeface="+mn-lt"/>
          <a:ea typeface="+mn-ea"/>
          <a:cs typeface="+mn-cs"/>
        </a:defRPr>
      </a:lvl3pPr>
      <a:lvl4pPr marL="1371516" algn="l" defTabSz="914344" rtl="0" eaLnBrk="1" latinLnBrk="0" hangingPunct="1">
        <a:defRPr sz="1765" kern="1200">
          <a:solidFill>
            <a:schemeClr val="tx1"/>
          </a:solidFill>
          <a:latin typeface="+mn-lt"/>
          <a:ea typeface="+mn-ea"/>
          <a:cs typeface="+mn-cs"/>
        </a:defRPr>
      </a:lvl4pPr>
      <a:lvl5pPr marL="1828689" algn="l" defTabSz="914344" rtl="0" eaLnBrk="1" latinLnBrk="0" hangingPunct="1">
        <a:defRPr sz="1765" kern="1200">
          <a:solidFill>
            <a:schemeClr val="tx1"/>
          </a:solidFill>
          <a:latin typeface="+mn-lt"/>
          <a:ea typeface="+mn-ea"/>
          <a:cs typeface="+mn-cs"/>
        </a:defRPr>
      </a:lvl5pPr>
      <a:lvl6pPr marL="2285862" algn="l" defTabSz="914344" rtl="0" eaLnBrk="1" latinLnBrk="0" hangingPunct="1">
        <a:defRPr sz="1765" kern="1200">
          <a:solidFill>
            <a:schemeClr val="tx1"/>
          </a:solidFill>
          <a:latin typeface="+mn-lt"/>
          <a:ea typeface="+mn-ea"/>
          <a:cs typeface="+mn-cs"/>
        </a:defRPr>
      </a:lvl6pPr>
      <a:lvl7pPr marL="2743033" algn="l" defTabSz="914344" rtl="0" eaLnBrk="1" latinLnBrk="0" hangingPunct="1">
        <a:defRPr sz="1765" kern="1200">
          <a:solidFill>
            <a:schemeClr val="tx1"/>
          </a:solidFill>
          <a:latin typeface="+mn-lt"/>
          <a:ea typeface="+mn-ea"/>
          <a:cs typeface="+mn-cs"/>
        </a:defRPr>
      </a:lvl7pPr>
      <a:lvl8pPr marL="3200204" algn="l" defTabSz="914344" rtl="0" eaLnBrk="1" latinLnBrk="0" hangingPunct="1">
        <a:defRPr sz="1765" kern="1200">
          <a:solidFill>
            <a:schemeClr val="tx1"/>
          </a:solidFill>
          <a:latin typeface="+mn-lt"/>
          <a:ea typeface="+mn-ea"/>
          <a:cs typeface="+mn-cs"/>
        </a:defRPr>
      </a:lvl8pPr>
      <a:lvl9pPr marL="3657378" algn="l" defTabSz="914344"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5353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9"/>
            <a:ext cx="11653521" cy="2328587"/>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9"/>
          <a:stretch>
            <a:fillRect/>
          </a:stretch>
        </p:blipFill>
        <p:spPr>
          <a:xfrm rot="5400000">
            <a:off x="9187081" y="3012391"/>
            <a:ext cx="6858623" cy="833219"/>
          </a:xfrm>
          <a:prstGeom prst="rect">
            <a:avLst/>
          </a:prstGeom>
        </p:spPr>
      </p:pic>
    </p:spTree>
    <p:extLst>
      <p:ext uri="{BB962C8B-B14F-4D97-AF65-F5344CB8AC3E}">
        <p14:creationId xmlns:p14="http://schemas.microsoft.com/office/powerpoint/2010/main" val="4011655208"/>
      </p:ext>
    </p:extLst>
  </p:cSld>
  <p:clrMap bg1="dk1" tx1="lt1" bg2="dk2" tx2="lt2" accent1="accent1" accent2="accent2" accent3="accent3" accent4="accent4" accent5="accent5" accent6="accent6" hlink="hlink" folHlink="folHlink"/>
  <p:sldLayoutIdLst>
    <p:sldLayoutId id="2147484906" r:id="rId1"/>
    <p:sldLayoutId id="2147484907" r:id="rId2"/>
    <p:sldLayoutId id="2147484908" r:id="rId3"/>
    <p:sldLayoutId id="2147484909" r:id="rId4"/>
    <p:sldLayoutId id="2147484910" r:id="rId5"/>
    <p:sldLayoutId id="2147484911" r:id="rId6"/>
    <p:sldLayoutId id="2147484912"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344"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2"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82"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74"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64"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55" marR="0" indent="-224092" algn="l" defTabSz="914344"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446"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19"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792"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964" indent="-228586" algn="l" defTabSz="914344"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44" rtl="0" eaLnBrk="1" latinLnBrk="0" hangingPunct="1">
        <a:defRPr sz="1765" kern="1200">
          <a:solidFill>
            <a:schemeClr val="tx1"/>
          </a:solidFill>
          <a:latin typeface="+mn-lt"/>
          <a:ea typeface="+mn-ea"/>
          <a:cs typeface="+mn-cs"/>
        </a:defRPr>
      </a:lvl1pPr>
      <a:lvl2pPr marL="457171" algn="l" defTabSz="914344" rtl="0" eaLnBrk="1" latinLnBrk="0" hangingPunct="1">
        <a:defRPr sz="1765" kern="1200">
          <a:solidFill>
            <a:schemeClr val="tx1"/>
          </a:solidFill>
          <a:latin typeface="+mn-lt"/>
          <a:ea typeface="+mn-ea"/>
          <a:cs typeface="+mn-cs"/>
        </a:defRPr>
      </a:lvl2pPr>
      <a:lvl3pPr marL="914344" algn="l" defTabSz="914344" rtl="0" eaLnBrk="1" latinLnBrk="0" hangingPunct="1">
        <a:defRPr sz="1765" kern="1200">
          <a:solidFill>
            <a:schemeClr val="tx1"/>
          </a:solidFill>
          <a:latin typeface="+mn-lt"/>
          <a:ea typeface="+mn-ea"/>
          <a:cs typeface="+mn-cs"/>
        </a:defRPr>
      </a:lvl3pPr>
      <a:lvl4pPr marL="1371516" algn="l" defTabSz="914344" rtl="0" eaLnBrk="1" latinLnBrk="0" hangingPunct="1">
        <a:defRPr sz="1765" kern="1200">
          <a:solidFill>
            <a:schemeClr val="tx1"/>
          </a:solidFill>
          <a:latin typeface="+mn-lt"/>
          <a:ea typeface="+mn-ea"/>
          <a:cs typeface="+mn-cs"/>
        </a:defRPr>
      </a:lvl4pPr>
      <a:lvl5pPr marL="1828689" algn="l" defTabSz="914344" rtl="0" eaLnBrk="1" latinLnBrk="0" hangingPunct="1">
        <a:defRPr sz="1765" kern="1200">
          <a:solidFill>
            <a:schemeClr val="tx1"/>
          </a:solidFill>
          <a:latin typeface="+mn-lt"/>
          <a:ea typeface="+mn-ea"/>
          <a:cs typeface="+mn-cs"/>
        </a:defRPr>
      </a:lvl5pPr>
      <a:lvl6pPr marL="2285862" algn="l" defTabSz="914344" rtl="0" eaLnBrk="1" latinLnBrk="0" hangingPunct="1">
        <a:defRPr sz="1765" kern="1200">
          <a:solidFill>
            <a:schemeClr val="tx1"/>
          </a:solidFill>
          <a:latin typeface="+mn-lt"/>
          <a:ea typeface="+mn-ea"/>
          <a:cs typeface="+mn-cs"/>
        </a:defRPr>
      </a:lvl6pPr>
      <a:lvl7pPr marL="2743033" algn="l" defTabSz="914344" rtl="0" eaLnBrk="1" latinLnBrk="0" hangingPunct="1">
        <a:defRPr sz="1765" kern="1200">
          <a:solidFill>
            <a:schemeClr val="tx1"/>
          </a:solidFill>
          <a:latin typeface="+mn-lt"/>
          <a:ea typeface="+mn-ea"/>
          <a:cs typeface="+mn-cs"/>
        </a:defRPr>
      </a:lvl7pPr>
      <a:lvl8pPr marL="3200204" algn="l" defTabSz="914344" rtl="0" eaLnBrk="1" latinLnBrk="0" hangingPunct="1">
        <a:defRPr sz="1765" kern="1200">
          <a:solidFill>
            <a:schemeClr val="tx1"/>
          </a:solidFill>
          <a:latin typeface="+mn-lt"/>
          <a:ea typeface="+mn-ea"/>
          <a:cs typeface="+mn-cs"/>
        </a:defRPr>
      </a:lvl8pPr>
      <a:lvl9pPr marL="3657378" algn="l" defTabSz="914344"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35353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9"/>
            <a:ext cx="11653521" cy="302211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
          <a:stretch>
            <a:fillRect/>
          </a:stretch>
        </p:blipFill>
        <p:spPr>
          <a:xfrm rot="5400000">
            <a:off x="9187081" y="3012391"/>
            <a:ext cx="6858623" cy="833219"/>
          </a:xfrm>
          <a:prstGeom prst="rect">
            <a:avLst/>
          </a:prstGeom>
        </p:spPr>
      </p:pic>
    </p:spTree>
    <p:extLst>
      <p:ext uri="{BB962C8B-B14F-4D97-AF65-F5344CB8AC3E}">
        <p14:creationId xmlns:p14="http://schemas.microsoft.com/office/powerpoint/2010/main" val="898266455"/>
      </p:ext>
    </p:extLst>
  </p:cSld>
  <p:clrMap bg1="dk1" tx1="lt1" bg2="dk2" tx2="lt2" accent1="accent1" accent2="accent2" accent3="accent3" accent4="accent4" accent5="accent5" accent6="accent6" hlink="hlink" folHlink="folHlink"/>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9126" rtl="0" eaLnBrk="1" latinLnBrk="0" hangingPunct="1">
        <a:lnSpc>
          <a:spcPct val="90000"/>
        </a:lnSpc>
        <a:spcBef>
          <a:spcPct val="0"/>
        </a:spcBef>
        <a:buNone/>
        <a:defRPr lang="en-US" sz="6273" b="0" kern="1200" cap="none" spc="-133"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98789" marR="0" indent="-298789" algn="l" defTabSz="1219126"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4705" kern="1200" spc="0" baseline="0">
          <a:gradFill>
            <a:gsLst>
              <a:gs pos="1250">
                <a:schemeClr val="tx1"/>
              </a:gs>
              <a:gs pos="100000">
                <a:schemeClr val="tx1"/>
              </a:gs>
            </a:gsLst>
            <a:lin ang="5400000" scaled="0"/>
          </a:gradFill>
          <a:latin typeface="+mj-lt"/>
          <a:ea typeface="+mn-ea"/>
          <a:cs typeface="+mn-cs"/>
        </a:defRPr>
      </a:lvl1pPr>
      <a:lvl2pPr marL="597576" marR="0" indent="-298789" algn="l" defTabSz="1219126"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60" kern="1200" spc="0" baseline="0">
          <a:gradFill>
            <a:gsLst>
              <a:gs pos="1250">
                <a:schemeClr val="tx1"/>
              </a:gs>
              <a:gs pos="100000">
                <a:schemeClr val="tx1"/>
              </a:gs>
            </a:gsLst>
            <a:lin ang="5400000" scaled="0"/>
          </a:gradFill>
          <a:latin typeface="+mn-lt"/>
          <a:ea typeface="+mn-ea"/>
          <a:cs typeface="+mn-cs"/>
        </a:defRPr>
      </a:lvl2pPr>
      <a:lvl3pPr marL="896364" marR="0" indent="-298789" algn="l" defTabSz="1219126"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137" kern="1200" spc="0" baseline="0">
          <a:gradFill>
            <a:gsLst>
              <a:gs pos="1250">
                <a:schemeClr val="tx1"/>
              </a:gs>
              <a:gs pos="100000">
                <a:schemeClr val="tx1"/>
              </a:gs>
            </a:gsLst>
            <a:lin ang="5400000" scaled="0"/>
          </a:gradFill>
          <a:latin typeface="+mn-lt"/>
          <a:ea typeface="+mn-ea"/>
          <a:cs typeface="+mn-cs"/>
        </a:defRPr>
      </a:lvl3pPr>
      <a:lvl4pPr marL="1195151" marR="0" indent="-298789" algn="l" defTabSz="1219126"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76" kern="1200" spc="0" baseline="0">
          <a:gradFill>
            <a:gsLst>
              <a:gs pos="1250">
                <a:schemeClr val="tx1"/>
              </a:gs>
              <a:gs pos="100000">
                <a:schemeClr val="tx1"/>
              </a:gs>
            </a:gsLst>
            <a:lin ang="5400000" scaled="0"/>
          </a:gradFill>
          <a:latin typeface="+mn-lt"/>
          <a:ea typeface="+mn-ea"/>
          <a:cs typeface="+mn-cs"/>
        </a:defRPr>
      </a:lvl4pPr>
      <a:lvl5pPr marL="1493940" marR="0" indent="-298789" algn="l" defTabSz="1219126"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76" kern="1200" spc="0" baseline="0">
          <a:gradFill>
            <a:gsLst>
              <a:gs pos="1250">
                <a:schemeClr val="tx1"/>
              </a:gs>
              <a:gs pos="100000">
                <a:schemeClr val="tx1"/>
              </a:gs>
            </a:gsLst>
            <a:lin ang="5400000" scaled="0"/>
          </a:gradFill>
          <a:latin typeface="+mn-lt"/>
          <a:ea typeface="+mn-ea"/>
          <a:cs typeface="+mn-cs"/>
        </a:defRPr>
      </a:lvl5pPr>
      <a:lvl6pPr marL="3352595" indent="-304782" algn="l" defTabSz="1219126" rtl="0" eaLnBrk="1" latinLnBrk="0" hangingPunct="1">
        <a:spcBef>
          <a:spcPct val="20000"/>
        </a:spcBef>
        <a:buFont typeface="Arial" pitchFamily="34" charset="0"/>
        <a:buChar char="•"/>
        <a:defRPr sz="2615" kern="1200">
          <a:solidFill>
            <a:schemeClr val="tx1"/>
          </a:solidFill>
          <a:latin typeface="+mn-lt"/>
          <a:ea typeface="+mn-ea"/>
          <a:cs typeface="+mn-cs"/>
        </a:defRPr>
      </a:lvl6pPr>
      <a:lvl7pPr marL="3962158" indent="-304782" algn="l" defTabSz="1219126" rtl="0" eaLnBrk="1" latinLnBrk="0" hangingPunct="1">
        <a:spcBef>
          <a:spcPct val="20000"/>
        </a:spcBef>
        <a:buFont typeface="Arial" pitchFamily="34" charset="0"/>
        <a:buChar char="•"/>
        <a:defRPr sz="2615" kern="1200">
          <a:solidFill>
            <a:schemeClr val="tx1"/>
          </a:solidFill>
          <a:latin typeface="+mn-lt"/>
          <a:ea typeface="+mn-ea"/>
          <a:cs typeface="+mn-cs"/>
        </a:defRPr>
      </a:lvl7pPr>
      <a:lvl8pPr marL="4571722" indent="-304782" algn="l" defTabSz="1219126" rtl="0" eaLnBrk="1" latinLnBrk="0" hangingPunct="1">
        <a:spcBef>
          <a:spcPct val="20000"/>
        </a:spcBef>
        <a:buFont typeface="Arial" pitchFamily="34" charset="0"/>
        <a:buChar char="•"/>
        <a:defRPr sz="2615" kern="1200">
          <a:solidFill>
            <a:schemeClr val="tx1"/>
          </a:solidFill>
          <a:latin typeface="+mn-lt"/>
          <a:ea typeface="+mn-ea"/>
          <a:cs typeface="+mn-cs"/>
        </a:defRPr>
      </a:lvl8pPr>
      <a:lvl9pPr marL="5181285" indent="-304782" algn="l" defTabSz="1219126" rtl="0" eaLnBrk="1" latinLnBrk="0" hangingPunct="1">
        <a:spcBef>
          <a:spcPct val="20000"/>
        </a:spcBef>
        <a:buFont typeface="Arial" pitchFamily="34" charset="0"/>
        <a:buChar char="•"/>
        <a:defRPr sz="2615" kern="1200">
          <a:solidFill>
            <a:schemeClr val="tx1"/>
          </a:solidFill>
          <a:latin typeface="+mn-lt"/>
          <a:ea typeface="+mn-ea"/>
          <a:cs typeface="+mn-cs"/>
        </a:defRPr>
      </a:lvl9pPr>
    </p:bodyStyle>
    <p:otherStyle>
      <a:defPPr>
        <a:defRPr lang="en-US"/>
      </a:defPPr>
      <a:lvl1pPr marL="0" algn="l" defTabSz="1219126" rtl="0" eaLnBrk="1" latinLnBrk="0" hangingPunct="1">
        <a:defRPr sz="2353" kern="1200">
          <a:solidFill>
            <a:schemeClr val="tx1"/>
          </a:solidFill>
          <a:latin typeface="+mn-lt"/>
          <a:ea typeface="+mn-ea"/>
          <a:cs typeface="+mn-cs"/>
        </a:defRPr>
      </a:lvl1pPr>
      <a:lvl2pPr marL="609562" algn="l" defTabSz="1219126" rtl="0" eaLnBrk="1" latinLnBrk="0" hangingPunct="1">
        <a:defRPr sz="2353" kern="1200">
          <a:solidFill>
            <a:schemeClr val="tx1"/>
          </a:solidFill>
          <a:latin typeface="+mn-lt"/>
          <a:ea typeface="+mn-ea"/>
          <a:cs typeface="+mn-cs"/>
        </a:defRPr>
      </a:lvl2pPr>
      <a:lvl3pPr marL="1219126" algn="l" defTabSz="1219126" rtl="0" eaLnBrk="1" latinLnBrk="0" hangingPunct="1">
        <a:defRPr sz="2353" kern="1200">
          <a:solidFill>
            <a:schemeClr val="tx1"/>
          </a:solidFill>
          <a:latin typeface="+mn-lt"/>
          <a:ea typeface="+mn-ea"/>
          <a:cs typeface="+mn-cs"/>
        </a:defRPr>
      </a:lvl3pPr>
      <a:lvl4pPr marL="1828688" algn="l" defTabSz="1219126" rtl="0" eaLnBrk="1" latinLnBrk="0" hangingPunct="1">
        <a:defRPr sz="2353" kern="1200">
          <a:solidFill>
            <a:schemeClr val="tx1"/>
          </a:solidFill>
          <a:latin typeface="+mn-lt"/>
          <a:ea typeface="+mn-ea"/>
          <a:cs typeface="+mn-cs"/>
        </a:defRPr>
      </a:lvl4pPr>
      <a:lvl5pPr marL="2438251" algn="l" defTabSz="1219126" rtl="0" eaLnBrk="1" latinLnBrk="0" hangingPunct="1">
        <a:defRPr sz="2353" kern="1200">
          <a:solidFill>
            <a:schemeClr val="tx1"/>
          </a:solidFill>
          <a:latin typeface="+mn-lt"/>
          <a:ea typeface="+mn-ea"/>
          <a:cs typeface="+mn-cs"/>
        </a:defRPr>
      </a:lvl5pPr>
      <a:lvl6pPr marL="3047814" algn="l" defTabSz="1219126" rtl="0" eaLnBrk="1" latinLnBrk="0" hangingPunct="1">
        <a:defRPr sz="2353" kern="1200">
          <a:solidFill>
            <a:schemeClr val="tx1"/>
          </a:solidFill>
          <a:latin typeface="+mn-lt"/>
          <a:ea typeface="+mn-ea"/>
          <a:cs typeface="+mn-cs"/>
        </a:defRPr>
      </a:lvl6pPr>
      <a:lvl7pPr marL="3657377" algn="l" defTabSz="1219126" rtl="0" eaLnBrk="1" latinLnBrk="0" hangingPunct="1">
        <a:defRPr sz="2353" kern="1200">
          <a:solidFill>
            <a:schemeClr val="tx1"/>
          </a:solidFill>
          <a:latin typeface="+mn-lt"/>
          <a:ea typeface="+mn-ea"/>
          <a:cs typeface="+mn-cs"/>
        </a:defRPr>
      </a:lvl7pPr>
      <a:lvl8pPr marL="4266939" algn="l" defTabSz="1219126" rtl="0" eaLnBrk="1" latinLnBrk="0" hangingPunct="1">
        <a:defRPr sz="2353" kern="1200">
          <a:solidFill>
            <a:schemeClr val="tx1"/>
          </a:solidFill>
          <a:latin typeface="+mn-lt"/>
          <a:ea typeface="+mn-ea"/>
          <a:cs typeface="+mn-cs"/>
        </a:defRPr>
      </a:lvl8pPr>
      <a:lvl9pPr marL="4876503" algn="l" defTabSz="1219126" rtl="0" eaLnBrk="1" latinLnBrk="0" hangingPunct="1">
        <a:defRPr sz="2353"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0">
          <p15:clr>
            <a:srgbClr val="5ACBF0"/>
          </p15:clr>
        </p15:guide>
        <p15:guide id="2" pos="130">
          <p15:clr>
            <a:srgbClr val="5ACBF0"/>
          </p15:clr>
        </p15:guide>
        <p15:guide id="3" pos="562">
          <p15:clr>
            <a:srgbClr val="5ACBF0"/>
          </p15:clr>
        </p15:guide>
        <p15:guide id="4" pos="994">
          <p15:clr>
            <a:srgbClr val="5ACBF0"/>
          </p15:clr>
        </p15:guide>
        <p15:guide id="5" pos="1426">
          <p15:clr>
            <a:srgbClr val="5ACBF0"/>
          </p15:clr>
        </p15:guide>
        <p15:guide id="6" pos="1858">
          <p15:clr>
            <a:srgbClr val="5ACBF0"/>
          </p15:clr>
        </p15:guide>
        <p15:guide id="7" pos="2290">
          <p15:clr>
            <a:srgbClr val="5ACBF0"/>
          </p15:clr>
        </p15:guide>
        <p15:guide id="8" pos="2722">
          <p15:clr>
            <a:srgbClr val="5ACBF0"/>
          </p15:clr>
        </p15:guide>
        <p15:guide id="9" pos="3154">
          <p15:clr>
            <a:srgbClr val="5ACBF0"/>
          </p15:clr>
        </p15:guide>
        <p15:guide id="10" pos="3586">
          <p15:clr>
            <a:srgbClr val="5ACBF0"/>
          </p15:clr>
        </p15:guide>
        <p15:guide id="11" pos="4018">
          <p15:clr>
            <a:srgbClr val="5ACBF0"/>
          </p15:clr>
        </p15:guide>
        <p15:guide id="12" pos="4450">
          <p15:clr>
            <a:srgbClr val="5ACBF0"/>
          </p15:clr>
        </p15:guide>
        <p15:guide id="13" pos="4882">
          <p15:clr>
            <a:srgbClr val="5ACBF0"/>
          </p15:clr>
        </p15:guide>
        <p15:guide id="14" pos="5314">
          <p15:clr>
            <a:srgbClr val="5ACBF0"/>
          </p15:clr>
        </p15:guide>
        <p15:guide id="15" pos="5746">
          <p15:clr>
            <a:srgbClr val="5ACBF0"/>
          </p15:clr>
        </p15:guide>
        <p15:guide id="16" pos="216">
          <p15:clr>
            <a:srgbClr val="C35EA4"/>
          </p15:clr>
        </p15:guide>
        <p15:guide id="17" pos="5660">
          <p15:clr>
            <a:srgbClr val="C35EA4"/>
          </p15:clr>
        </p15:guide>
        <p15:guide id="18" orient="horz" pos="572">
          <p15:clr>
            <a:srgbClr val="5ACBF0"/>
          </p15:clr>
        </p15:guide>
        <p15:guide id="19" orient="horz" pos="1004">
          <p15:clr>
            <a:srgbClr val="5ACBF0"/>
          </p15:clr>
        </p15:guide>
        <p15:guide id="20" orient="horz" pos="1436">
          <p15:clr>
            <a:srgbClr val="5ACBF0"/>
          </p15:clr>
        </p15:guide>
        <p15:guide id="21" orient="horz" pos="1868">
          <p15:clr>
            <a:srgbClr val="5ACBF0"/>
          </p15:clr>
        </p15:guide>
        <p15:guide id="22" orient="horz" pos="2300">
          <p15:clr>
            <a:srgbClr val="5ACBF0"/>
          </p15:clr>
        </p15:guide>
        <p15:guide id="23" orient="horz" pos="2732">
          <p15:clr>
            <a:srgbClr val="5ACBF0"/>
          </p15:clr>
        </p15:guide>
        <p15:guide id="24" orient="horz" pos="3164">
          <p15:clr>
            <a:srgbClr val="5ACBF0"/>
          </p15:clr>
        </p15:guide>
        <p15:guide id="25" orient="horz" pos="227">
          <p15:clr>
            <a:srgbClr val="C35EA4"/>
          </p15:clr>
        </p15:guide>
        <p15:guide id="26" orient="horz" pos="3078">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5" y="1189178"/>
            <a:ext cx="11653521" cy="211716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2" name="Group 11"/>
          <p:cNvGrpSpPr/>
          <p:nvPr userDrawn="1"/>
        </p:nvGrpSpPr>
        <p:grpSpPr>
          <a:xfrm>
            <a:off x="12284343" y="34592"/>
            <a:ext cx="309875" cy="6788823"/>
            <a:chOff x="12519377" y="-15171"/>
            <a:chExt cx="349955" cy="5130095"/>
          </a:xfrm>
        </p:grpSpPr>
        <p:sp>
          <p:nvSpPr>
            <p:cNvPr id="3" name="Rectangle 2"/>
            <p:cNvSpPr/>
            <p:nvPr userDrawn="1"/>
          </p:nvSpPr>
          <p:spPr bwMode="auto">
            <a:xfrm>
              <a:off x="12519377" y="-15171"/>
              <a:ext cx="349955" cy="620889"/>
            </a:xfrm>
            <a:prstGeom prst="rect">
              <a:avLst/>
            </a:prstGeom>
            <a:solidFill>
              <a:schemeClr val="bg1"/>
            </a:solidFill>
            <a:ln>
              <a:solidFill>
                <a:schemeClr val="bg1">
                  <a:lumMod val="8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904"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Rectangle 4"/>
            <p:cNvSpPr/>
            <p:nvPr userDrawn="1"/>
          </p:nvSpPr>
          <p:spPr bwMode="auto">
            <a:xfrm>
              <a:off x="12519377" y="629001"/>
              <a:ext cx="349955" cy="62088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904"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Rectangle 5"/>
            <p:cNvSpPr/>
            <p:nvPr userDrawn="1"/>
          </p:nvSpPr>
          <p:spPr bwMode="auto">
            <a:xfrm>
              <a:off x="12519377" y="1273173"/>
              <a:ext cx="349955" cy="62088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904"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Rectangle 6"/>
            <p:cNvSpPr/>
            <p:nvPr userDrawn="1"/>
          </p:nvSpPr>
          <p:spPr bwMode="auto">
            <a:xfrm>
              <a:off x="12519377" y="1917345"/>
              <a:ext cx="349955" cy="62088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904"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Rectangle 7"/>
            <p:cNvSpPr/>
            <p:nvPr userDrawn="1"/>
          </p:nvSpPr>
          <p:spPr bwMode="auto">
            <a:xfrm>
              <a:off x="12519377" y="2561517"/>
              <a:ext cx="349955" cy="62088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904"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Rectangle 8"/>
            <p:cNvSpPr/>
            <p:nvPr userDrawn="1"/>
          </p:nvSpPr>
          <p:spPr bwMode="auto">
            <a:xfrm>
              <a:off x="12519377" y="3205689"/>
              <a:ext cx="349955" cy="62088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904"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0" name="Rectangle 9"/>
            <p:cNvSpPr/>
            <p:nvPr userDrawn="1"/>
          </p:nvSpPr>
          <p:spPr bwMode="auto">
            <a:xfrm>
              <a:off x="12519377" y="3849861"/>
              <a:ext cx="349955" cy="620889"/>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904"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Rectangle 10"/>
            <p:cNvSpPr/>
            <p:nvPr userDrawn="1"/>
          </p:nvSpPr>
          <p:spPr bwMode="auto">
            <a:xfrm>
              <a:off x="12519377" y="4494035"/>
              <a:ext cx="349955" cy="62088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13904"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Tree>
    <p:extLst>
      <p:ext uri="{BB962C8B-B14F-4D97-AF65-F5344CB8AC3E}">
        <p14:creationId xmlns:p14="http://schemas.microsoft.com/office/powerpoint/2010/main" val="824564066"/>
      </p:ext>
    </p:extLst>
  </p:cSld>
  <p:clrMap bg1="lt1" tx1="dk1" bg2="lt2" tx2="dk2" accent1="accent1" accent2="accent2" accent3="accent3" accent4="accent4" accent5="accent5" accent6="accent6" hlink="hlink" folHlink="folHlink"/>
  <p:transition>
    <p:fade/>
  </p:transition>
  <p:hf sldNum="0" hdr="0" ftr="0" dt="0"/>
  <p:txStyles>
    <p:titleStyle>
      <a:lvl1pPr algn="l" defTabSz="914169" rtl="0" eaLnBrk="1" latinLnBrk="0" hangingPunct="1">
        <a:lnSpc>
          <a:spcPct val="90000"/>
        </a:lnSpc>
        <a:spcBef>
          <a:spcPct val="0"/>
        </a:spcBef>
        <a:buNone/>
        <a:defRPr lang="en-US" sz="4704" b="0" kern="1200" cap="none" spc="-100" baseline="0" dirty="0" smtClean="0">
          <a:ln w="3175">
            <a:noFill/>
          </a:ln>
          <a:solidFill>
            <a:srgbClr val="3F3F3F"/>
          </a:solidFill>
          <a:effectLst/>
          <a:latin typeface="+mj-lt"/>
          <a:ea typeface="+mn-ea"/>
          <a:cs typeface="Segoe UI Semibold" panose="020B0702040204020203" pitchFamily="34" charset="0"/>
        </a:defRPr>
      </a:lvl1pPr>
    </p:titleStyle>
    <p:bodyStyle>
      <a:lvl1pPr marL="0" marR="0" indent="0" algn="l" defTabSz="914169" rtl="0" eaLnBrk="1" fontAlgn="auto" latinLnBrk="0" hangingPunct="1">
        <a:lnSpc>
          <a:spcPct val="90000"/>
        </a:lnSpc>
        <a:spcBef>
          <a:spcPct val="20000"/>
        </a:spcBef>
        <a:spcAft>
          <a:spcPts val="0"/>
        </a:spcAft>
        <a:buClrTx/>
        <a:buSzPct val="90000"/>
        <a:buFont typeface="Arial" pitchFamily="34" charset="0"/>
        <a:buNone/>
        <a:tabLst/>
        <a:defRPr sz="3920" kern="1200" spc="0" baseline="0">
          <a:gradFill>
            <a:gsLst>
              <a:gs pos="1250">
                <a:schemeClr val="tx2"/>
              </a:gs>
              <a:gs pos="100000">
                <a:schemeClr val="tx1"/>
              </a:gs>
            </a:gsLst>
            <a:lin ang="5400000" scaled="0"/>
          </a:gradFill>
          <a:latin typeface="Segoe UI Light" panose="020B0502040204020203" pitchFamily="34" charset="0"/>
          <a:ea typeface="+mn-ea"/>
          <a:cs typeface="Segoe UI Light" panose="020B0502040204020203" pitchFamily="34" charset="0"/>
        </a:defRPr>
      </a:lvl1pPr>
      <a:lvl2pPr marL="336072" marR="0" indent="0" algn="l" defTabSz="914169" rtl="0" eaLnBrk="1" fontAlgn="auto" latinLnBrk="0" hangingPunct="1">
        <a:lnSpc>
          <a:spcPct val="90000"/>
        </a:lnSpc>
        <a:spcBef>
          <a:spcPct val="20000"/>
        </a:spcBef>
        <a:spcAft>
          <a:spcPts val="0"/>
        </a:spcAft>
        <a:buClrTx/>
        <a:buSzPct val="90000"/>
        <a:buFont typeface="Arial" pitchFamily="34" charset="0"/>
        <a:buNone/>
        <a:tabLst/>
        <a:defRPr sz="2353"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2pPr>
      <a:lvl3pPr marL="560121" marR="0" indent="0" algn="l" defTabSz="914169" rtl="0" eaLnBrk="1" fontAlgn="auto" latinLnBrk="0" hangingPunct="1">
        <a:lnSpc>
          <a:spcPct val="90000"/>
        </a:lnSpc>
        <a:spcBef>
          <a:spcPct val="20000"/>
        </a:spcBef>
        <a:spcAft>
          <a:spcPts val="0"/>
        </a:spcAft>
        <a:buClrTx/>
        <a:buSzPct val="90000"/>
        <a:buFont typeface="Arial" pitchFamily="34" charset="0"/>
        <a:buNone/>
        <a:tabLst/>
        <a:defRPr sz="1961"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3pPr>
      <a:lvl4pPr marL="784167" marR="0" indent="0" algn="l" defTabSz="914169"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4pPr>
      <a:lvl5pPr marL="1008216" marR="0" indent="0" algn="l" defTabSz="914169" rtl="0" eaLnBrk="1" fontAlgn="auto" latinLnBrk="0" hangingPunct="1">
        <a:lnSpc>
          <a:spcPct val="90000"/>
        </a:lnSpc>
        <a:spcBef>
          <a:spcPct val="20000"/>
        </a:spcBef>
        <a:spcAft>
          <a:spcPts val="0"/>
        </a:spcAft>
        <a:buClrTx/>
        <a:buSzPct val="90000"/>
        <a:buFont typeface="Arial" pitchFamily="34" charset="0"/>
        <a:buNone/>
        <a:tabLst/>
        <a:defRPr sz="1765" kern="1200" spc="0" baseline="0">
          <a:gradFill>
            <a:gsLst>
              <a:gs pos="1250">
                <a:schemeClr val="tx2"/>
              </a:gs>
              <a:gs pos="100000">
                <a:schemeClr val="tx1"/>
              </a:gs>
            </a:gsLst>
            <a:lin ang="5400000" scaled="0"/>
          </a:gradFill>
          <a:latin typeface="Segoe UI Semilight" panose="020B0402040204020203" pitchFamily="34" charset="0"/>
          <a:ea typeface="+mn-ea"/>
          <a:cs typeface="Segoe UI Semilight" panose="020B0402040204020203" pitchFamily="34" charset="0"/>
        </a:defRPr>
      </a:lvl5pPr>
      <a:lvl6pPr marL="2513964" indent="-228542" algn="l" defTabSz="914169"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048" indent="-228542" algn="l" defTabSz="914169"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133" indent="-228542" algn="l" defTabSz="914169"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218" indent="-228542" algn="l" defTabSz="914169"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69" rtl="0" eaLnBrk="1" latinLnBrk="0" hangingPunct="1">
        <a:defRPr sz="1765" kern="1200">
          <a:solidFill>
            <a:schemeClr val="tx1"/>
          </a:solidFill>
          <a:latin typeface="+mn-lt"/>
          <a:ea typeface="+mn-ea"/>
          <a:cs typeface="+mn-cs"/>
        </a:defRPr>
      </a:lvl1pPr>
      <a:lvl2pPr marL="457083" algn="l" defTabSz="914169" rtl="0" eaLnBrk="1" latinLnBrk="0" hangingPunct="1">
        <a:defRPr sz="1765" kern="1200">
          <a:solidFill>
            <a:schemeClr val="tx1"/>
          </a:solidFill>
          <a:latin typeface="+mn-lt"/>
          <a:ea typeface="+mn-ea"/>
          <a:cs typeface="+mn-cs"/>
        </a:defRPr>
      </a:lvl2pPr>
      <a:lvl3pPr marL="914169" algn="l" defTabSz="914169" rtl="0" eaLnBrk="1" latinLnBrk="0" hangingPunct="1">
        <a:defRPr sz="1765" kern="1200">
          <a:solidFill>
            <a:schemeClr val="tx1"/>
          </a:solidFill>
          <a:latin typeface="+mn-lt"/>
          <a:ea typeface="+mn-ea"/>
          <a:cs typeface="+mn-cs"/>
        </a:defRPr>
      </a:lvl3pPr>
      <a:lvl4pPr marL="1371252" algn="l" defTabSz="914169" rtl="0" eaLnBrk="1" latinLnBrk="0" hangingPunct="1">
        <a:defRPr sz="1765" kern="1200">
          <a:solidFill>
            <a:schemeClr val="tx1"/>
          </a:solidFill>
          <a:latin typeface="+mn-lt"/>
          <a:ea typeface="+mn-ea"/>
          <a:cs typeface="+mn-cs"/>
        </a:defRPr>
      </a:lvl4pPr>
      <a:lvl5pPr marL="1828337" algn="l" defTabSz="914169" rtl="0" eaLnBrk="1" latinLnBrk="0" hangingPunct="1">
        <a:defRPr sz="1765" kern="1200">
          <a:solidFill>
            <a:schemeClr val="tx1"/>
          </a:solidFill>
          <a:latin typeface="+mn-lt"/>
          <a:ea typeface="+mn-ea"/>
          <a:cs typeface="+mn-cs"/>
        </a:defRPr>
      </a:lvl5pPr>
      <a:lvl6pPr marL="2285422" algn="l" defTabSz="914169" rtl="0" eaLnBrk="1" latinLnBrk="0" hangingPunct="1">
        <a:defRPr sz="1765" kern="1200">
          <a:solidFill>
            <a:schemeClr val="tx1"/>
          </a:solidFill>
          <a:latin typeface="+mn-lt"/>
          <a:ea typeface="+mn-ea"/>
          <a:cs typeface="+mn-cs"/>
        </a:defRPr>
      </a:lvl6pPr>
      <a:lvl7pPr marL="2742506" algn="l" defTabSz="914169" rtl="0" eaLnBrk="1" latinLnBrk="0" hangingPunct="1">
        <a:defRPr sz="1765" kern="1200">
          <a:solidFill>
            <a:schemeClr val="tx1"/>
          </a:solidFill>
          <a:latin typeface="+mn-lt"/>
          <a:ea typeface="+mn-ea"/>
          <a:cs typeface="+mn-cs"/>
        </a:defRPr>
      </a:lvl7pPr>
      <a:lvl8pPr marL="3199591" algn="l" defTabSz="914169" rtl="0" eaLnBrk="1" latinLnBrk="0" hangingPunct="1">
        <a:defRPr sz="1765" kern="1200">
          <a:solidFill>
            <a:schemeClr val="tx1"/>
          </a:solidFill>
          <a:latin typeface="+mn-lt"/>
          <a:ea typeface="+mn-ea"/>
          <a:cs typeface="+mn-cs"/>
        </a:defRPr>
      </a:lvl8pPr>
      <a:lvl9pPr marL="3656675" algn="l" defTabSz="914169"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1">
          <p15:clr>
            <a:srgbClr val="5ACBF0"/>
          </p15:clr>
        </p15:guide>
        <p15:guide id="2" pos="171">
          <p15:clr>
            <a:srgbClr val="5ACBF0"/>
          </p15:clr>
        </p15:guide>
        <p15:guide id="3" pos="685">
          <p15:clr>
            <a:srgbClr val="5ACBF0"/>
          </p15:clr>
        </p15:guide>
        <p15:guide id="4" pos="1273">
          <p15:clr>
            <a:srgbClr val="5ACBF0"/>
          </p15:clr>
        </p15:guide>
        <p15:guide id="5" pos="1861">
          <p15:clr>
            <a:srgbClr val="5ACBF0"/>
          </p15:clr>
        </p15:guide>
        <p15:guide id="6" pos="2448">
          <p15:clr>
            <a:srgbClr val="5ACBF0"/>
          </p15:clr>
        </p15:guide>
        <p15:guide id="7" pos="3036">
          <p15:clr>
            <a:srgbClr val="5ACBF0"/>
          </p15:clr>
        </p15:guide>
        <p15:guide id="8" pos="3623">
          <p15:clr>
            <a:srgbClr val="5ACBF0"/>
          </p15:clr>
        </p15:guide>
        <p15:guide id="9" pos="4211">
          <p15:clr>
            <a:srgbClr val="5ACBF0"/>
          </p15:clr>
        </p15:guide>
        <p15:guide id="10" pos="4798">
          <p15:clr>
            <a:srgbClr val="5ACBF0"/>
          </p15:clr>
        </p15:guide>
        <p15:guide id="11" pos="5386">
          <p15:clr>
            <a:srgbClr val="5ACBF0"/>
          </p15:clr>
        </p15:guide>
        <p15:guide id="12" pos="5973">
          <p15:clr>
            <a:srgbClr val="5ACBF0"/>
          </p15:clr>
        </p15:guide>
        <p15:guide id="13" pos="6561">
          <p15:clr>
            <a:srgbClr val="5ACBF0"/>
          </p15:clr>
        </p15:guide>
        <p15:guide id="14" pos="7149">
          <p15:clr>
            <a:srgbClr val="5ACBF0"/>
          </p15:clr>
        </p15:guide>
        <p15:guide id="15" pos="7676">
          <p15:clr>
            <a:srgbClr val="5ACBF0"/>
          </p15:clr>
        </p15:guide>
        <p15:guide id="16" pos="279">
          <p15:clr>
            <a:srgbClr val="C35EA4"/>
          </p15:clr>
        </p15:guide>
        <p15:guide id="17" pos="7550">
          <p15:clr>
            <a:srgbClr val="C35EA4"/>
          </p15:clr>
        </p15:guide>
        <p15:guide id="18" orient="horz" pos="734">
          <p15:clr>
            <a:srgbClr val="5ACBF0"/>
          </p15:clr>
        </p15:guide>
        <p15:guide id="19" orient="horz" pos="1322">
          <p15:clr>
            <a:srgbClr val="5ACBF0"/>
          </p15:clr>
        </p15:guide>
        <p15:guide id="20" orient="horz" pos="1909">
          <p15:clr>
            <a:srgbClr val="5ACBF0"/>
          </p15:clr>
        </p15:guide>
        <p15:guide id="21" orient="horz" pos="2497">
          <p15:clr>
            <a:srgbClr val="5ACBF0"/>
          </p15:clr>
        </p15:guide>
        <p15:guide id="22" orient="horz" pos="3084">
          <p15:clr>
            <a:srgbClr val="5ACBF0"/>
          </p15:clr>
        </p15:guide>
        <p15:guide id="23" orient="horz" pos="3672">
          <p15:clr>
            <a:srgbClr val="5ACBF0"/>
          </p15:clr>
        </p15:guide>
        <p15:guide id="24" orient="horz" pos="4303">
          <p15:clr>
            <a:srgbClr val="5ACBF0"/>
          </p15:clr>
        </p15:guide>
        <p15:guide id="25" orient="horz" pos="294">
          <p15:clr>
            <a:srgbClr val="C35EA4"/>
          </p15:clr>
        </p15:guide>
        <p15:guide id="26" orient="horz" pos="4120">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6"/>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1911145964"/>
      </p:ext>
    </p:extLst>
  </p:cSld>
  <p:clrMap bg1="lt1" tx1="dk1" bg2="lt2" tx2="dk2" accent1="accent1" accent2="accent2" accent3="accent3" accent4="accent4" accent5="accent5" accent6="accent6" hlink="hlink" folHlink="folHlink"/>
  <p:sldLayoutIdLst>
    <p:sldLayoutId id="2147484919" r:id="rId1"/>
    <p:sldLayoutId id="2147484920" r:id="rId2"/>
    <p:sldLayoutId id="2147484921" r:id="rId3"/>
    <p:sldLayoutId id="2147484922" r:id="rId4"/>
    <p:sldLayoutId id="2147484923" r:id="rId5"/>
    <p:sldLayoutId id="2147484924" r:id="rId6"/>
    <p:sldLayoutId id="2147484925" r:id="rId7"/>
    <p:sldLayoutId id="2147484926" r:id="rId8"/>
    <p:sldLayoutId id="2147484927" r:id="rId9"/>
    <p:sldLayoutId id="2147484928" r:id="rId10"/>
    <p:sldLayoutId id="2147484929" r:id="rId11"/>
    <p:sldLayoutId id="2147484930" r:id="rId12"/>
    <p:sldLayoutId id="2147484931" r:id="rId13"/>
    <p:sldLayoutId id="2147484932" r:id="rId14"/>
    <p:sldLayoutId id="2147484933" r:id="rId15"/>
    <p:sldLayoutId id="2147484934" r:id="rId16"/>
    <p:sldLayoutId id="2147484935" r:id="rId17"/>
    <p:sldLayoutId id="2147484936" r:id="rId18"/>
    <p:sldLayoutId id="2147484937" r:id="rId19"/>
    <p:sldLayoutId id="2147484938" r:id="rId20"/>
    <p:sldLayoutId id="2147484939" r:id="rId21"/>
    <p:sldLayoutId id="2147484940" r:id="rId22"/>
    <p:sldLayoutId id="2147484941" r:id="rId23"/>
    <p:sldLayoutId id="2147484942" r:id="rId24"/>
    <p:sldLayoutId id="2147484943" r:id="rId25"/>
    <p:sldLayoutId id="2147484944" r:id="rId26"/>
    <p:sldLayoutId id="2147484945" r:id="rId27"/>
    <p:sldLayoutId id="2147484946" r:id="rId28"/>
    <p:sldLayoutId id="2147484947" r:id="rId29"/>
    <p:sldLayoutId id="2147484948" r:id="rId30"/>
    <p:sldLayoutId id="2147484949" r:id="rId31"/>
    <p:sldLayoutId id="2147484950" r:id="rId32"/>
    <p:sldLayoutId id="2147484951" r:id="rId33"/>
    <p:sldLayoutId id="2147484952" r:id="rId3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ctr">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50" name="Picture 49">
            <a:extLst>
              <a:ext uri="{FF2B5EF4-FFF2-40B4-BE49-F238E27FC236}">
                <a16:creationId xmlns:a16="http://schemas.microsoft.com/office/drawing/2014/main" id="{F7D1C1B0-B53E-499D-B47D-58586D6F44FC}"/>
              </a:ext>
            </a:extLst>
          </p:cNvPr>
          <p:cNvPicPr>
            <a:picLocks noChangeAspect="1"/>
          </p:cNvPicPr>
          <p:nvPr userDrawn="1"/>
        </p:nvPicPr>
        <p:blipFill rotWithShape="1">
          <a:blip r:embed="rId31"/>
          <a:srcRect l="762"/>
          <a:stretch/>
        </p:blipFill>
        <p:spPr>
          <a:xfrm rot="5400000">
            <a:off x="9464500" y="2843773"/>
            <a:ext cx="6858000" cy="1170455"/>
          </a:xfrm>
          <a:prstGeom prst="rect">
            <a:avLst/>
          </a:prstGeom>
        </p:spPr>
      </p:pic>
      <p:sp>
        <p:nvSpPr>
          <p:cNvPr id="5" name="Footer Placeholder 4">
            <a:extLst>
              <a:ext uri="{FF2B5EF4-FFF2-40B4-BE49-F238E27FC236}">
                <a16:creationId xmlns:a16="http://schemas.microsoft.com/office/drawing/2014/main" id="{C91842D9-EABC-4C52-9B3F-67BF2204D06B}"/>
              </a:ext>
            </a:extLst>
          </p:cNvPr>
          <p:cNvSpPr>
            <a:spLocks noGrp="1"/>
          </p:cNvSpPr>
          <p:nvPr>
            <p:ph type="ftr" sz="quarter" idx="3"/>
          </p:nvPr>
        </p:nvSpPr>
        <p:spPr>
          <a:xfrm>
            <a:off x="584200" y="6400800"/>
            <a:ext cx="4114800" cy="184666"/>
          </a:xfrm>
          <a:prstGeom prst="rect">
            <a:avLst/>
          </a:prstGeom>
        </p:spPr>
        <p:txBody>
          <a:bodyPr vert="horz" lIns="0" tIns="0" rIns="0" bIns="0" rtlCol="0" anchor="t">
            <a:spAutoFit/>
          </a:bodyPr>
          <a:lstStyle>
            <a:lvl1pPr algn="ctr">
              <a:defRPr sz="1200">
                <a:solidFill>
                  <a:schemeClr val="tx1">
                    <a:tint val="75000"/>
                  </a:schemeClr>
                </a:solidFill>
              </a:defRPr>
            </a:lvl1pPr>
          </a:lstStyle>
          <a:p>
            <a:pPr algn="l"/>
            <a:r>
              <a:rPr lang="en-US"/>
              <a:t>Microsoft Confidential</a:t>
            </a:r>
          </a:p>
        </p:txBody>
      </p:sp>
    </p:spTree>
    <p:extLst>
      <p:ext uri="{BB962C8B-B14F-4D97-AF65-F5344CB8AC3E}">
        <p14:creationId xmlns:p14="http://schemas.microsoft.com/office/powerpoint/2010/main" val="1079552036"/>
      </p:ext>
    </p:extLst>
  </p:cSld>
  <p:clrMap bg1="dk1" tx1="lt1" bg2="dk2" tx2="lt2" accent1="accent1" accent2="accent2" accent3="accent3" accent4="accent4" accent5="accent5" accent6="accent6" hlink="hlink" folHlink="folHlink"/>
  <p:sldLayoutIdLst>
    <p:sldLayoutId id="2147484954" r:id="rId1"/>
    <p:sldLayoutId id="2147484955" r:id="rId2"/>
    <p:sldLayoutId id="2147484956" r:id="rId3"/>
    <p:sldLayoutId id="2147484957" r:id="rId4"/>
    <p:sldLayoutId id="2147484958" r:id="rId5"/>
    <p:sldLayoutId id="2147484959" r:id="rId6"/>
    <p:sldLayoutId id="2147484960" r:id="rId7"/>
    <p:sldLayoutId id="2147484961" r:id="rId8"/>
    <p:sldLayoutId id="2147484962" r:id="rId9"/>
    <p:sldLayoutId id="2147484963" r:id="rId10"/>
    <p:sldLayoutId id="2147484964" r:id="rId11"/>
    <p:sldLayoutId id="2147484965" r:id="rId12"/>
    <p:sldLayoutId id="2147484966" r:id="rId13"/>
    <p:sldLayoutId id="2147484967" r:id="rId14"/>
    <p:sldLayoutId id="2147484968" r:id="rId15"/>
    <p:sldLayoutId id="2147484969" r:id="rId16"/>
    <p:sldLayoutId id="2147484970" r:id="rId17"/>
    <p:sldLayoutId id="2147484971" r:id="rId18"/>
    <p:sldLayoutId id="2147484972" r:id="rId19"/>
    <p:sldLayoutId id="2147484973" r:id="rId20"/>
    <p:sldLayoutId id="2147484974" r:id="rId21"/>
    <p:sldLayoutId id="2147484975" r:id="rId22"/>
    <p:sldLayoutId id="2147484976" r:id="rId23"/>
    <p:sldLayoutId id="2147484977" r:id="rId24"/>
    <p:sldLayoutId id="2147484978" r:id="rId25"/>
    <p:sldLayoutId id="2147484979" r:id="rId26"/>
    <p:sldLayoutId id="2147484980" r:id="rId27"/>
    <p:sldLayoutId id="2147484981" r:id="rId28"/>
    <p:sldLayoutId id="2147484982" r:id="rId29"/>
  </p:sldLayoutIdLst>
  <p:transition>
    <p:fade/>
  </p:transition>
  <p:hf sldNum="0" hd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69.xml"/></Relationships>
</file>

<file path=ppt/slides/_rels/slide11.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69.xml"/></Relationships>
</file>

<file path=ppt/slides/_rels/slide12.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8.xml"/><Relationship Id="rId1" Type="http://schemas.openxmlformats.org/officeDocument/2006/relationships/slideLayout" Target="../slideLayouts/slideLayout69.xml"/></Relationships>
</file>

<file path=ppt/slides/_rels/slide13.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9.xml"/><Relationship Id="rId1" Type="http://schemas.openxmlformats.org/officeDocument/2006/relationships/slideLayout" Target="../slideLayouts/slideLayout69.xml"/></Relationships>
</file>

<file path=ppt/slides/_rels/slide1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69.xml"/></Relationships>
</file>

<file path=ppt/slides/_rels/slide15.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69.xml"/></Relationships>
</file>

<file path=ppt/slides/_rels/slide16.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62.xml"/></Relationships>
</file>

<file path=ppt/slides/_rels/slide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xml"/><Relationship Id="rId1" Type="http://schemas.openxmlformats.org/officeDocument/2006/relationships/slideLayout" Target="../slideLayouts/slideLayout62.xml"/></Relationships>
</file>

<file path=ppt/slides/_rels/slide5.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5.xml"/><Relationship Id="rId1" Type="http://schemas.openxmlformats.org/officeDocument/2006/relationships/slideLayout" Target="../slideLayouts/slideLayout62.xml"/></Relationships>
</file>

<file path=ppt/slides/_rels/slide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xml"/><Relationship Id="rId1" Type="http://schemas.openxmlformats.org/officeDocument/2006/relationships/slideLayout" Target="../slideLayouts/slideLayout62.xml"/><Relationship Id="rId4" Type="http://schemas.openxmlformats.org/officeDocument/2006/relationships/image" Target="../media/image33.jpg"/></Relationships>
</file>

<file path=ppt/slides/_rels/slide7.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7.xml"/><Relationship Id="rId1" Type="http://schemas.openxmlformats.org/officeDocument/2006/relationships/slideLayout" Target="../slideLayouts/slideLayout62.xml"/><Relationship Id="rId5" Type="http://schemas.openxmlformats.org/officeDocument/2006/relationships/image" Target="../media/image34.jpeg"/><Relationship Id="rId4" Type="http://schemas.openxmlformats.org/officeDocument/2006/relationships/image" Target="../media/image33.jpg"/></Relationships>
</file>

<file path=ppt/slides/_rels/slide8.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62.xml"/></Relationships>
</file>

<file path=ppt/slides/_rels/slide9.xml.rels><?xml version="1.0" encoding="UTF-8" standalone="yes"?>
<Relationships xmlns="http://schemas.openxmlformats.org/package/2006/relationships"><Relationship Id="rId2" Type="http://schemas.openxmlformats.org/officeDocument/2006/relationships/image" Target="../media/image36.webp"/><Relationship Id="rId1" Type="http://schemas.openxmlformats.org/officeDocument/2006/relationships/slideLayout" Target="../slideLayouts/slideLayout6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2204811"/>
            <a:ext cx="5510784" cy="1329595"/>
          </a:xfrm>
        </p:spPr>
        <p:txBody>
          <a:bodyPr/>
          <a:lstStyle/>
          <a:p>
            <a:r>
              <a:rPr lang="en-US" dirty="0"/>
              <a:t>Deep Learning</a:t>
            </a:r>
            <a:br>
              <a:rPr lang="en-US" dirty="0"/>
            </a:br>
            <a:br>
              <a:rPr lang="en-US" dirty="0"/>
            </a:br>
            <a:r>
              <a:rPr lang="en-US" sz="2400" dirty="0"/>
              <a:t>By MXK</a:t>
            </a:r>
            <a:endParaRPr lang="en-US" dirty="0"/>
          </a:p>
        </p:txBody>
      </p:sp>
      <p:sp>
        <p:nvSpPr>
          <p:cNvPr id="3" name="Rectangle 2">
            <a:extLst>
              <a:ext uri="{FF2B5EF4-FFF2-40B4-BE49-F238E27FC236}">
                <a16:creationId xmlns:a16="http://schemas.microsoft.com/office/drawing/2014/main" id="{84593CB5-1937-4D33-89AA-6524B324C3C6}"/>
              </a:ext>
            </a:extLst>
          </p:cNvPr>
          <p:cNvSpPr/>
          <p:nvPr/>
        </p:nvSpPr>
        <p:spPr bwMode="auto">
          <a:xfrm>
            <a:off x="423746" y="6088566"/>
            <a:ext cx="2085278" cy="7694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chemeClr val="bg1"/>
              </a:solidFill>
              <a:ea typeface="Segoe UI" pitchFamily="34" charset="0"/>
              <a:cs typeface="Segoe UI" pitchFamily="34" charset="0"/>
            </a:endParaRPr>
          </a:p>
        </p:txBody>
      </p:sp>
      <p:sp>
        <p:nvSpPr>
          <p:cNvPr id="4" name="Rectangle 3">
            <a:extLst>
              <a:ext uri="{FF2B5EF4-FFF2-40B4-BE49-F238E27FC236}">
                <a16:creationId xmlns:a16="http://schemas.microsoft.com/office/drawing/2014/main" id="{23B80483-3762-4D60-AD95-FEE1408B7D0B}"/>
              </a:ext>
            </a:extLst>
          </p:cNvPr>
          <p:cNvSpPr/>
          <p:nvPr/>
        </p:nvSpPr>
        <p:spPr bwMode="auto">
          <a:xfrm>
            <a:off x="9920868" y="6088566"/>
            <a:ext cx="2085278" cy="7694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chemeClr val="bg1"/>
              </a:solidFill>
              <a:ea typeface="Segoe UI" pitchFamily="34" charset="0"/>
              <a:cs typeface="Segoe UI" pitchFamily="34" charset="0"/>
            </a:endParaRPr>
          </a:p>
        </p:txBody>
      </p:sp>
    </p:spTree>
    <p:extLst>
      <p:ext uri="{BB962C8B-B14F-4D97-AF65-F5344CB8AC3E}">
        <p14:creationId xmlns:p14="http://schemas.microsoft.com/office/powerpoint/2010/main" val="296129294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6F899-0FE4-4479-A656-9113D4A9D3E7}"/>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220E7D5A-C3EA-466E-A594-3536938BC1A6}"/>
              </a:ext>
            </a:extLst>
          </p:cNvPr>
          <p:cNvSpPr>
            <a:spLocks noGrp="1"/>
          </p:cNvSpPr>
          <p:nvPr>
            <p:ph type="body" idx="1"/>
          </p:nvPr>
        </p:nvSpPr>
        <p:spPr/>
        <p:txBody>
          <a:bodyPr/>
          <a:lstStyle/>
          <a:p>
            <a:endParaRPr lang="en-US"/>
          </a:p>
        </p:txBody>
      </p:sp>
      <p:pic>
        <p:nvPicPr>
          <p:cNvPr id="7" name="Picture 6">
            <a:extLst>
              <a:ext uri="{FF2B5EF4-FFF2-40B4-BE49-F238E27FC236}">
                <a16:creationId xmlns:a16="http://schemas.microsoft.com/office/drawing/2014/main" id="{D76C0CA6-1BED-4BE1-9610-6611AC769A88}"/>
              </a:ext>
            </a:extLst>
          </p:cNvPr>
          <p:cNvPicPr>
            <a:picLocks noChangeAspect="1"/>
          </p:cNvPicPr>
          <p:nvPr/>
        </p:nvPicPr>
        <p:blipFill>
          <a:blip r:embed="rId2"/>
          <a:stretch>
            <a:fillRect/>
          </a:stretch>
        </p:blipFill>
        <p:spPr>
          <a:xfrm>
            <a:off x="1707995" y="1356967"/>
            <a:ext cx="8776010" cy="4742080"/>
          </a:xfrm>
          <a:prstGeom prst="rect">
            <a:avLst/>
          </a:prstGeom>
        </p:spPr>
      </p:pic>
    </p:spTree>
    <p:extLst>
      <p:ext uri="{BB962C8B-B14F-4D97-AF65-F5344CB8AC3E}">
        <p14:creationId xmlns:p14="http://schemas.microsoft.com/office/powerpoint/2010/main" val="348508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7DEAC-65D4-4EA0-B42F-B69720CE4A09}"/>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FCF951E5-5588-4C6F-B320-6C75B97FC0BA}"/>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FB62193D-0E68-4887-A105-2AB3C61D3413}"/>
              </a:ext>
            </a:extLst>
          </p:cNvPr>
          <p:cNvPicPr>
            <a:picLocks noChangeAspect="1"/>
          </p:cNvPicPr>
          <p:nvPr/>
        </p:nvPicPr>
        <p:blipFill>
          <a:blip r:embed="rId2"/>
          <a:stretch>
            <a:fillRect/>
          </a:stretch>
        </p:blipFill>
        <p:spPr>
          <a:xfrm>
            <a:off x="2014537" y="1223962"/>
            <a:ext cx="8162925" cy="4410075"/>
          </a:xfrm>
          <a:prstGeom prst="rect">
            <a:avLst/>
          </a:prstGeom>
        </p:spPr>
      </p:pic>
    </p:spTree>
    <p:extLst>
      <p:ext uri="{BB962C8B-B14F-4D97-AF65-F5344CB8AC3E}">
        <p14:creationId xmlns:p14="http://schemas.microsoft.com/office/powerpoint/2010/main" val="1755658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2DCA0-FE77-4F91-85D4-3C7963431CD8}"/>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182D59D-760B-446F-9B37-D9DD9CF5AB12}"/>
              </a:ext>
            </a:extLst>
          </p:cNvPr>
          <p:cNvSpPr>
            <a:spLocks noGrp="1"/>
          </p:cNvSpPr>
          <p:nvPr>
            <p:ph type="body" idx="1"/>
          </p:nvPr>
        </p:nvSpPr>
        <p:spPr/>
        <p:txBody>
          <a:bodyPr/>
          <a:lstStyle/>
          <a:p>
            <a:endParaRPr lang="en-US"/>
          </a:p>
        </p:txBody>
      </p:sp>
      <p:pic>
        <p:nvPicPr>
          <p:cNvPr id="7" name="Picture 6">
            <a:extLst>
              <a:ext uri="{FF2B5EF4-FFF2-40B4-BE49-F238E27FC236}">
                <a16:creationId xmlns:a16="http://schemas.microsoft.com/office/drawing/2014/main" id="{806AB747-69CF-453C-BE80-37D253FD3E82}"/>
              </a:ext>
            </a:extLst>
          </p:cNvPr>
          <p:cNvPicPr>
            <a:picLocks noChangeAspect="1"/>
          </p:cNvPicPr>
          <p:nvPr/>
        </p:nvPicPr>
        <p:blipFill>
          <a:blip r:embed="rId3"/>
          <a:stretch>
            <a:fillRect/>
          </a:stretch>
        </p:blipFill>
        <p:spPr>
          <a:xfrm>
            <a:off x="415599" y="593367"/>
            <a:ext cx="11360799" cy="5008857"/>
          </a:xfrm>
          <a:prstGeom prst="rect">
            <a:avLst/>
          </a:prstGeom>
        </p:spPr>
      </p:pic>
    </p:spTree>
    <p:extLst>
      <p:ext uri="{BB962C8B-B14F-4D97-AF65-F5344CB8AC3E}">
        <p14:creationId xmlns:p14="http://schemas.microsoft.com/office/powerpoint/2010/main" val="3207641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7DEAC-65D4-4EA0-B42F-B69720CE4A09}"/>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FCF951E5-5588-4C6F-B320-6C75B97FC0BA}"/>
              </a:ext>
            </a:extLst>
          </p:cNvPr>
          <p:cNvSpPr>
            <a:spLocks noGrp="1"/>
          </p:cNvSpPr>
          <p:nvPr>
            <p:ph type="body" idx="1"/>
          </p:nvPr>
        </p:nvSpPr>
        <p:spPr/>
        <p:txBody>
          <a:bodyPr/>
          <a:lstStyle/>
          <a:p>
            <a:endParaRPr lang="en-US"/>
          </a:p>
        </p:txBody>
      </p:sp>
      <p:pic>
        <p:nvPicPr>
          <p:cNvPr id="8" name="Picture 7">
            <a:extLst>
              <a:ext uri="{FF2B5EF4-FFF2-40B4-BE49-F238E27FC236}">
                <a16:creationId xmlns:a16="http://schemas.microsoft.com/office/drawing/2014/main" id="{B750518E-771D-40CF-A9FD-4AEF28AFD090}"/>
              </a:ext>
            </a:extLst>
          </p:cNvPr>
          <p:cNvPicPr>
            <a:picLocks noChangeAspect="1"/>
          </p:cNvPicPr>
          <p:nvPr/>
        </p:nvPicPr>
        <p:blipFill>
          <a:blip r:embed="rId3"/>
          <a:stretch>
            <a:fillRect/>
          </a:stretch>
        </p:blipFill>
        <p:spPr>
          <a:xfrm>
            <a:off x="3200400" y="301083"/>
            <a:ext cx="5843239" cy="6155473"/>
          </a:xfrm>
          <a:prstGeom prst="rect">
            <a:avLst/>
          </a:prstGeom>
        </p:spPr>
      </p:pic>
    </p:spTree>
    <p:extLst>
      <p:ext uri="{BB962C8B-B14F-4D97-AF65-F5344CB8AC3E}">
        <p14:creationId xmlns:p14="http://schemas.microsoft.com/office/powerpoint/2010/main" val="2651906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3F421-1631-4A54-AC53-6B1225A5938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9EDFDC4-0711-4DB8-B22C-FC76D8A94782}"/>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4E0D3FBF-EA3E-4C87-8D0C-764D3553384F}"/>
              </a:ext>
            </a:extLst>
          </p:cNvPr>
          <p:cNvPicPr>
            <a:picLocks noChangeAspect="1"/>
          </p:cNvPicPr>
          <p:nvPr/>
        </p:nvPicPr>
        <p:blipFill>
          <a:blip r:embed="rId2"/>
          <a:stretch>
            <a:fillRect/>
          </a:stretch>
        </p:blipFill>
        <p:spPr>
          <a:xfrm>
            <a:off x="2603018" y="1152324"/>
            <a:ext cx="6985964" cy="4553352"/>
          </a:xfrm>
          <a:prstGeom prst="rect">
            <a:avLst/>
          </a:prstGeom>
        </p:spPr>
      </p:pic>
    </p:spTree>
    <p:extLst>
      <p:ext uri="{BB962C8B-B14F-4D97-AF65-F5344CB8AC3E}">
        <p14:creationId xmlns:p14="http://schemas.microsoft.com/office/powerpoint/2010/main" val="3587019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ED65F-4141-448A-A806-5445FB8D143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ED81F4D-1A37-4A0A-92A0-3072C8026048}"/>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5F9D2FA0-824D-408D-91FB-AD4A27DA9CC8}"/>
              </a:ext>
            </a:extLst>
          </p:cNvPr>
          <p:cNvPicPr>
            <a:picLocks noChangeAspect="1"/>
          </p:cNvPicPr>
          <p:nvPr/>
        </p:nvPicPr>
        <p:blipFill>
          <a:blip r:embed="rId2"/>
          <a:stretch>
            <a:fillRect/>
          </a:stretch>
        </p:blipFill>
        <p:spPr>
          <a:xfrm>
            <a:off x="521487" y="898941"/>
            <a:ext cx="11149026" cy="5060118"/>
          </a:xfrm>
          <a:prstGeom prst="rect">
            <a:avLst/>
          </a:prstGeom>
        </p:spPr>
      </p:pic>
    </p:spTree>
    <p:extLst>
      <p:ext uri="{BB962C8B-B14F-4D97-AF65-F5344CB8AC3E}">
        <p14:creationId xmlns:p14="http://schemas.microsoft.com/office/powerpoint/2010/main" val="33765085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8150D-9C74-4B27-A0B7-55281F496B27}"/>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A2C6556D-DE63-46E0-BD5D-0D9A72DDF873}"/>
              </a:ext>
            </a:extLst>
          </p:cNvPr>
          <p:cNvSpPr>
            <a:spLocks noGrp="1"/>
          </p:cNvSpPr>
          <p:nvPr>
            <p:ph type="body" idx="1"/>
          </p:nvPr>
        </p:nvSpPr>
        <p:spPr/>
        <p:txBody>
          <a:bodyPr/>
          <a:lstStyle/>
          <a:p>
            <a:endParaRPr lang="en-US"/>
          </a:p>
        </p:txBody>
      </p:sp>
      <p:pic>
        <p:nvPicPr>
          <p:cNvPr id="7" name="Picture 6">
            <a:extLst>
              <a:ext uri="{FF2B5EF4-FFF2-40B4-BE49-F238E27FC236}">
                <a16:creationId xmlns:a16="http://schemas.microsoft.com/office/drawing/2014/main" id="{789934CD-CECD-4C7B-8B13-05C03312E513}"/>
              </a:ext>
            </a:extLst>
          </p:cNvPr>
          <p:cNvPicPr>
            <a:picLocks noChangeAspect="1"/>
          </p:cNvPicPr>
          <p:nvPr/>
        </p:nvPicPr>
        <p:blipFill>
          <a:blip r:embed="rId2"/>
          <a:stretch>
            <a:fillRect/>
          </a:stretch>
        </p:blipFill>
        <p:spPr>
          <a:xfrm>
            <a:off x="415600" y="321991"/>
            <a:ext cx="11360800" cy="6214017"/>
          </a:xfrm>
          <a:prstGeom prst="rect">
            <a:avLst/>
          </a:prstGeom>
        </p:spPr>
      </p:pic>
    </p:spTree>
    <p:extLst>
      <p:ext uri="{BB962C8B-B14F-4D97-AF65-F5344CB8AC3E}">
        <p14:creationId xmlns:p14="http://schemas.microsoft.com/office/powerpoint/2010/main" val="38560853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30B7624-9325-764E-9756-AD9D8F642E26}"/>
              </a:ext>
            </a:extLst>
          </p:cNvPr>
          <p:cNvSpPr>
            <a:spLocks noGrp="1"/>
          </p:cNvSpPr>
          <p:nvPr>
            <p:ph type="title"/>
          </p:nvPr>
        </p:nvSpPr>
        <p:spPr/>
        <p:txBody>
          <a:bodyPr/>
          <a:lstStyle/>
          <a:p>
            <a:r>
              <a:rPr lang="en-US"/>
              <a:t>Thank you!</a:t>
            </a:r>
          </a:p>
        </p:txBody>
      </p:sp>
      <p:sp>
        <p:nvSpPr>
          <p:cNvPr id="4" name="Text Placeholder 3">
            <a:extLst>
              <a:ext uri="{FF2B5EF4-FFF2-40B4-BE49-F238E27FC236}">
                <a16:creationId xmlns:a16="http://schemas.microsoft.com/office/drawing/2014/main" id="{186AB35F-EA02-2A4E-82A5-3EAA02D98144}"/>
              </a:ext>
            </a:extLst>
          </p:cNvPr>
          <p:cNvSpPr>
            <a:spLocks noGrp="1"/>
          </p:cNvSpPr>
          <p:nvPr>
            <p:ph type="body" sz="quarter" idx="12"/>
          </p:nvPr>
        </p:nvSpPr>
        <p:spPr>
          <a:xfrm>
            <a:off x="2610005" y="3259723"/>
            <a:ext cx="9144000" cy="338554"/>
          </a:xfrm>
        </p:spPr>
        <p:txBody>
          <a:bodyPr/>
          <a:lstStyle/>
          <a:p>
            <a:r>
              <a:rPr lang="en-US" dirty="0"/>
              <a:t>Q &amp; A</a:t>
            </a:r>
          </a:p>
        </p:txBody>
      </p:sp>
      <p:sp>
        <p:nvSpPr>
          <p:cNvPr id="5" name="Rectangle 4">
            <a:extLst>
              <a:ext uri="{FF2B5EF4-FFF2-40B4-BE49-F238E27FC236}">
                <a16:creationId xmlns:a16="http://schemas.microsoft.com/office/drawing/2014/main" id="{6C2E2C86-0025-404A-B84C-138E51A89864}"/>
              </a:ext>
            </a:extLst>
          </p:cNvPr>
          <p:cNvSpPr/>
          <p:nvPr/>
        </p:nvSpPr>
        <p:spPr bwMode="auto">
          <a:xfrm>
            <a:off x="423746" y="6088566"/>
            <a:ext cx="2085278" cy="7694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chemeClr val="bg1"/>
              </a:solidFill>
              <a:ea typeface="Segoe UI" pitchFamily="34" charset="0"/>
              <a:cs typeface="Segoe UI" pitchFamily="34" charset="0"/>
            </a:endParaRPr>
          </a:p>
        </p:txBody>
      </p:sp>
      <p:sp>
        <p:nvSpPr>
          <p:cNvPr id="6" name="Rectangle 5">
            <a:extLst>
              <a:ext uri="{FF2B5EF4-FFF2-40B4-BE49-F238E27FC236}">
                <a16:creationId xmlns:a16="http://schemas.microsoft.com/office/drawing/2014/main" id="{0B571AE7-AD23-4C35-927B-3D54F8A2BD01}"/>
              </a:ext>
            </a:extLst>
          </p:cNvPr>
          <p:cNvSpPr/>
          <p:nvPr/>
        </p:nvSpPr>
        <p:spPr bwMode="auto">
          <a:xfrm>
            <a:off x="9865112" y="6088566"/>
            <a:ext cx="2085278" cy="7694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chemeClr val="bg1"/>
              </a:solidFill>
              <a:ea typeface="Segoe UI" pitchFamily="34" charset="0"/>
              <a:cs typeface="Segoe UI" pitchFamily="34" charset="0"/>
            </a:endParaRPr>
          </a:p>
        </p:txBody>
      </p:sp>
    </p:spTree>
    <p:extLst>
      <p:ext uri="{BB962C8B-B14F-4D97-AF65-F5344CB8AC3E}">
        <p14:creationId xmlns:p14="http://schemas.microsoft.com/office/powerpoint/2010/main" val="23296898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216" y="385344"/>
            <a:ext cx="5510784" cy="4431983"/>
          </a:xfrm>
        </p:spPr>
        <p:txBody>
          <a:bodyPr/>
          <a:lstStyle/>
          <a:p>
            <a:r>
              <a:rPr lang="en-US" sz="3200" dirty="0"/>
              <a:t>Summary</a:t>
            </a:r>
            <a:br>
              <a:rPr lang="en-US" sz="3200" dirty="0"/>
            </a:br>
            <a:br>
              <a:rPr lang="en-US" sz="3200" dirty="0"/>
            </a:br>
            <a:r>
              <a:rPr lang="en-US" sz="2000" dirty="0"/>
              <a:t>1- Machine Learning Roadmap</a:t>
            </a:r>
            <a:br>
              <a:rPr lang="en-US" sz="2000" dirty="0"/>
            </a:br>
            <a:br>
              <a:rPr lang="en-US" sz="2000" dirty="0"/>
            </a:br>
            <a:r>
              <a:rPr lang="en-US" sz="2000" dirty="0"/>
              <a:t>2- Deep Learning Roadmap</a:t>
            </a:r>
            <a:br>
              <a:rPr lang="en-US" sz="2000" dirty="0"/>
            </a:br>
            <a:br>
              <a:rPr lang="en-US" sz="2000" dirty="0"/>
            </a:br>
            <a:r>
              <a:rPr lang="en-US" sz="2000" dirty="0"/>
              <a:t>3- Convolutional Neural Network</a:t>
            </a:r>
            <a:br>
              <a:rPr lang="en-US" sz="2000" dirty="0"/>
            </a:br>
            <a:br>
              <a:rPr lang="en-US" sz="2000" dirty="0"/>
            </a:br>
            <a:r>
              <a:rPr lang="en-US" sz="2000" dirty="0"/>
              <a:t>4- Recurrent Neural Network</a:t>
            </a:r>
            <a:br>
              <a:rPr lang="en-US" sz="2000" dirty="0"/>
            </a:br>
            <a:br>
              <a:rPr lang="en-US" sz="2000" dirty="0"/>
            </a:br>
            <a:r>
              <a:rPr lang="en-US" sz="2000" dirty="0"/>
              <a:t>5- Long Short Term Memory </a:t>
            </a:r>
            <a:br>
              <a:rPr lang="en-US" sz="2000" dirty="0"/>
            </a:br>
            <a:br>
              <a:rPr lang="en-US" sz="2000" dirty="0"/>
            </a:br>
            <a:r>
              <a:rPr lang="en-US" sz="2000" dirty="0"/>
              <a:t>6- Closing Thoughts</a:t>
            </a:r>
            <a:br>
              <a:rPr lang="en-US" dirty="0"/>
            </a:br>
            <a:endParaRPr lang="en-US" dirty="0"/>
          </a:p>
        </p:txBody>
      </p:sp>
      <p:sp>
        <p:nvSpPr>
          <p:cNvPr id="3" name="Rectangle 2">
            <a:extLst>
              <a:ext uri="{FF2B5EF4-FFF2-40B4-BE49-F238E27FC236}">
                <a16:creationId xmlns:a16="http://schemas.microsoft.com/office/drawing/2014/main" id="{8BF59066-7188-4F67-8243-BA73F2719377}"/>
              </a:ext>
            </a:extLst>
          </p:cNvPr>
          <p:cNvSpPr/>
          <p:nvPr/>
        </p:nvSpPr>
        <p:spPr bwMode="auto">
          <a:xfrm>
            <a:off x="423746" y="6088566"/>
            <a:ext cx="2085278" cy="7694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chemeClr val="bg1"/>
              </a:solidFill>
              <a:ea typeface="Segoe UI" pitchFamily="34" charset="0"/>
              <a:cs typeface="Segoe UI" pitchFamily="34" charset="0"/>
            </a:endParaRPr>
          </a:p>
        </p:txBody>
      </p:sp>
      <p:sp>
        <p:nvSpPr>
          <p:cNvPr id="4" name="Rectangle 3">
            <a:extLst>
              <a:ext uri="{FF2B5EF4-FFF2-40B4-BE49-F238E27FC236}">
                <a16:creationId xmlns:a16="http://schemas.microsoft.com/office/drawing/2014/main" id="{A89F6CD5-385D-47DA-8887-BB160780E482}"/>
              </a:ext>
            </a:extLst>
          </p:cNvPr>
          <p:cNvSpPr/>
          <p:nvPr/>
        </p:nvSpPr>
        <p:spPr bwMode="auto">
          <a:xfrm>
            <a:off x="9998926" y="6088566"/>
            <a:ext cx="2085278" cy="76943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chemeClr val="bg1"/>
              </a:solidFill>
              <a:ea typeface="Segoe UI" pitchFamily="34" charset="0"/>
              <a:cs typeface="Segoe UI" pitchFamily="34" charset="0"/>
            </a:endParaRPr>
          </a:p>
        </p:txBody>
      </p:sp>
    </p:spTree>
    <p:extLst>
      <p:ext uri="{BB962C8B-B14F-4D97-AF65-F5344CB8AC3E}">
        <p14:creationId xmlns:p14="http://schemas.microsoft.com/office/powerpoint/2010/main" val="319700942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19"/>
        <p:cNvGrpSpPr/>
        <p:nvPr/>
      </p:nvGrpSpPr>
      <p:grpSpPr>
        <a:xfrm>
          <a:off x="0" y="0"/>
          <a:ext cx="0" cy="0"/>
          <a:chOff x="0" y="0"/>
          <a:chExt cx="0" cy="0"/>
        </a:xfrm>
      </p:grpSpPr>
      <p:sp>
        <p:nvSpPr>
          <p:cNvPr id="3" name="Title 2">
            <a:extLst>
              <a:ext uri="{FF2B5EF4-FFF2-40B4-BE49-F238E27FC236}">
                <a16:creationId xmlns:a16="http://schemas.microsoft.com/office/drawing/2014/main" id="{7992589B-8B01-4068-9ADF-4A72BD7320F0}"/>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01A78194-AEE2-4030-AFF9-AF15C86558A6}"/>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48638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19"/>
        <p:cNvGrpSpPr/>
        <p:nvPr/>
      </p:nvGrpSpPr>
      <p:grpSpPr>
        <a:xfrm>
          <a:off x="0" y="0"/>
          <a:ext cx="0" cy="0"/>
          <a:chOff x="0" y="0"/>
          <a:chExt cx="0" cy="0"/>
        </a:xfrm>
      </p:grpSpPr>
      <p:pic>
        <p:nvPicPr>
          <p:cNvPr id="5" name="Picture 4">
            <a:extLst>
              <a:ext uri="{FF2B5EF4-FFF2-40B4-BE49-F238E27FC236}">
                <a16:creationId xmlns:a16="http://schemas.microsoft.com/office/drawing/2014/main" id="{33BAA1B9-1B99-4262-96F5-AD2FC129BA7C}"/>
              </a:ext>
            </a:extLst>
          </p:cNvPr>
          <p:cNvPicPr>
            <a:picLocks noChangeAspect="1"/>
          </p:cNvPicPr>
          <p:nvPr/>
        </p:nvPicPr>
        <p:blipFill>
          <a:blip r:embed="rId3"/>
          <a:stretch>
            <a:fillRect/>
          </a:stretch>
        </p:blipFill>
        <p:spPr>
          <a:xfrm>
            <a:off x="2314712" y="1356967"/>
            <a:ext cx="8000166" cy="3560239"/>
          </a:xfrm>
          <a:prstGeom prst="rect">
            <a:avLst/>
          </a:prstGeom>
        </p:spPr>
      </p:pic>
    </p:spTree>
    <p:extLst>
      <p:ext uri="{BB962C8B-B14F-4D97-AF65-F5344CB8AC3E}">
        <p14:creationId xmlns:p14="http://schemas.microsoft.com/office/powerpoint/2010/main" val="14635506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519"/>
        <p:cNvGrpSpPr/>
        <p:nvPr/>
      </p:nvGrpSpPr>
      <p:grpSpPr>
        <a:xfrm>
          <a:off x="0" y="0"/>
          <a:ext cx="0" cy="0"/>
          <a:chOff x="0" y="0"/>
          <a:chExt cx="0" cy="0"/>
        </a:xfrm>
      </p:grpSpPr>
      <p:sp>
        <p:nvSpPr>
          <p:cNvPr id="7525" name="Google Shape;7525;p103"/>
          <p:cNvSpPr/>
          <p:nvPr/>
        </p:nvSpPr>
        <p:spPr>
          <a:xfrm>
            <a:off x="2467150" y="1456614"/>
            <a:ext cx="425940" cy="425940"/>
          </a:xfrm>
          <a:prstGeom prst="ellipse">
            <a:avLst/>
          </a:prstGeom>
          <a:solidFill>
            <a:srgbClr val="FFFFFF"/>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26" name="Google Shape;7526;p103"/>
          <p:cNvSpPr/>
          <p:nvPr/>
        </p:nvSpPr>
        <p:spPr>
          <a:xfrm>
            <a:off x="2467150" y="5113695"/>
            <a:ext cx="425940" cy="425940"/>
          </a:xfrm>
          <a:prstGeom prst="ellipse">
            <a:avLst/>
          </a:prstGeom>
          <a:solidFill>
            <a:srgbClr val="FFFFFF"/>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27" name="Google Shape;7527;p103"/>
          <p:cNvSpPr/>
          <p:nvPr/>
        </p:nvSpPr>
        <p:spPr>
          <a:xfrm>
            <a:off x="2467150" y="3894669"/>
            <a:ext cx="425940" cy="425940"/>
          </a:xfrm>
          <a:prstGeom prst="ellipse">
            <a:avLst/>
          </a:prstGeom>
          <a:solidFill>
            <a:srgbClr val="FFFFFF"/>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28" name="Google Shape;7528;p103"/>
          <p:cNvSpPr/>
          <p:nvPr/>
        </p:nvSpPr>
        <p:spPr>
          <a:xfrm>
            <a:off x="2467150" y="2675642"/>
            <a:ext cx="425940" cy="425940"/>
          </a:xfrm>
          <a:prstGeom prst="ellipse">
            <a:avLst/>
          </a:prstGeom>
          <a:solidFill>
            <a:srgbClr val="FFFFFF"/>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cxnSp>
        <p:nvCxnSpPr>
          <p:cNvPr id="7529" name="Google Shape;7529;p103"/>
          <p:cNvCxnSpPr/>
          <p:nvPr/>
        </p:nvCxnSpPr>
        <p:spPr>
          <a:xfrm rot="10800000" flipH="1">
            <a:off x="1565675" y="2946669"/>
            <a:ext cx="780691" cy="205971"/>
          </a:xfrm>
          <a:prstGeom prst="straightConnector1">
            <a:avLst/>
          </a:prstGeom>
          <a:noFill/>
          <a:ln w="9525" cap="flat" cmpd="sng">
            <a:solidFill>
              <a:schemeClr val="bg1"/>
            </a:solidFill>
            <a:prstDash val="solid"/>
            <a:round/>
            <a:headEnd type="none" w="med" len="med"/>
            <a:tailEnd type="triangle" w="med" len="med"/>
          </a:ln>
        </p:spPr>
      </p:cxnSp>
      <p:cxnSp>
        <p:nvCxnSpPr>
          <p:cNvPr id="7530" name="Google Shape;7530;p103"/>
          <p:cNvCxnSpPr/>
          <p:nvPr/>
        </p:nvCxnSpPr>
        <p:spPr>
          <a:xfrm>
            <a:off x="1565678" y="3865739"/>
            <a:ext cx="795087" cy="181175"/>
          </a:xfrm>
          <a:prstGeom prst="straightConnector1">
            <a:avLst/>
          </a:prstGeom>
          <a:noFill/>
          <a:ln w="9525" cap="flat" cmpd="sng">
            <a:solidFill>
              <a:schemeClr val="bg1"/>
            </a:solidFill>
            <a:prstDash val="solid"/>
            <a:round/>
            <a:headEnd type="none" w="med" len="med"/>
            <a:tailEnd type="triangle" w="med" len="med"/>
          </a:ln>
        </p:spPr>
      </p:cxnSp>
      <p:cxnSp>
        <p:nvCxnSpPr>
          <p:cNvPr id="7531" name="Google Shape;7531;p103"/>
          <p:cNvCxnSpPr/>
          <p:nvPr/>
        </p:nvCxnSpPr>
        <p:spPr>
          <a:xfrm rot="10800000" flipH="1">
            <a:off x="699668" y="1832160"/>
            <a:ext cx="1632569" cy="1057851"/>
          </a:xfrm>
          <a:prstGeom prst="straightConnector1">
            <a:avLst/>
          </a:prstGeom>
          <a:noFill/>
          <a:ln w="9525" cap="flat" cmpd="sng">
            <a:solidFill>
              <a:schemeClr val="bg1"/>
            </a:solidFill>
            <a:prstDash val="solid"/>
            <a:round/>
            <a:headEnd type="none" w="med" len="med"/>
            <a:tailEnd type="triangle" w="med" len="med"/>
          </a:ln>
        </p:spPr>
      </p:cxnSp>
      <p:cxnSp>
        <p:nvCxnSpPr>
          <p:cNvPr id="7532" name="Google Shape;7532;p103"/>
          <p:cNvCxnSpPr/>
          <p:nvPr/>
        </p:nvCxnSpPr>
        <p:spPr>
          <a:xfrm>
            <a:off x="699667" y="4152231"/>
            <a:ext cx="1639767" cy="1059051"/>
          </a:xfrm>
          <a:prstGeom prst="straightConnector1">
            <a:avLst/>
          </a:prstGeom>
          <a:noFill/>
          <a:ln w="9525" cap="flat" cmpd="sng">
            <a:solidFill>
              <a:schemeClr val="bg1"/>
            </a:solidFill>
            <a:prstDash val="solid"/>
            <a:round/>
            <a:headEnd type="none" w="med" len="med"/>
            <a:tailEnd type="triangle" w="med" len="med"/>
          </a:ln>
        </p:spPr>
      </p:cxnSp>
      <p:sp>
        <p:nvSpPr>
          <p:cNvPr id="7533" name="Google Shape;7533;p103"/>
          <p:cNvSpPr/>
          <p:nvPr/>
        </p:nvSpPr>
        <p:spPr>
          <a:xfrm>
            <a:off x="4397275" y="1456614"/>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34" name="Google Shape;7534;p103"/>
          <p:cNvSpPr/>
          <p:nvPr/>
        </p:nvSpPr>
        <p:spPr>
          <a:xfrm>
            <a:off x="4397275" y="3894669"/>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35" name="Google Shape;7535;p103"/>
          <p:cNvSpPr/>
          <p:nvPr/>
        </p:nvSpPr>
        <p:spPr>
          <a:xfrm>
            <a:off x="4397275" y="5113695"/>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36" name="Google Shape;7536;p103"/>
          <p:cNvSpPr/>
          <p:nvPr/>
        </p:nvSpPr>
        <p:spPr>
          <a:xfrm>
            <a:off x="4397275" y="2675642"/>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cxnSp>
        <p:nvCxnSpPr>
          <p:cNvPr id="7537" name="Google Shape;7537;p103"/>
          <p:cNvCxnSpPr>
            <a:stCxn id="7525" idx="6"/>
            <a:endCxn id="7533" idx="2"/>
          </p:cNvCxnSpPr>
          <p:nvPr/>
        </p:nvCxnSpPr>
        <p:spPr>
          <a:xfrm>
            <a:off x="2893089" y="1669583"/>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538" name="Google Shape;7538;p103"/>
          <p:cNvCxnSpPr>
            <a:stCxn id="7526" idx="6"/>
            <a:endCxn id="7533" idx="2"/>
          </p:cNvCxnSpPr>
          <p:nvPr/>
        </p:nvCxnSpPr>
        <p:spPr>
          <a:xfrm rot="10800000" flipH="1">
            <a:off x="2893089" y="1669585"/>
            <a:ext cx="1504187" cy="3657081"/>
          </a:xfrm>
          <a:prstGeom prst="straightConnector1">
            <a:avLst/>
          </a:prstGeom>
          <a:noFill/>
          <a:ln w="9525" cap="flat" cmpd="sng">
            <a:solidFill>
              <a:schemeClr val="bg1"/>
            </a:solidFill>
            <a:prstDash val="solid"/>
            <a:round/>
            <a:headEnd type="none" w="med" len="med"/>
            <a:tailEnd type="none" w="med" len="med"/>
          </a:ln>
        </p:spPr>
      </p:cxnSp>
      <p:cxnSp>
        <p:nvCxnSpPr>
          <p:cNvPr id="7539" name="Google Shape;7539;p103"/>
          <p:cNvCxnSpPr>
            <a:endCxn id="7536" idx="2"/>
          </p:cNvCxnSpPr>
          <p:nvPr/>
        </p:nvCxnSpPr>
        <p:spPr>
          <a:xfrm rot="10800000" flipH="1">
            <a:off x="2893089" y="2888611"/>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540" name="Google Shape;7540;p103"/>
          <p:cNvCxnSpPr>
            <a:stCxn id="7528" idx="6"/>
            <a:endCxn id="7536" idx="2"/>
          </p:cNvCxnSpPr>
          <p:nvPr/>
        </p:nvCxnSpPr>
        <p:spPr>
          <a:xfrm>
            <a:off x="2893089" y="2888611"/>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541" name="Google Shape;7541;p103"/>
          <p:cNvCxnSpPr>
            <a:endCxn id="7534" idx="2"/>
          </p:cNvCxnSpPr>
          <p:nvPr/>
        </p:nvCxnSpPr>
        <p:spPr>
          <a:xfrm>
            <a:off x="2893089" y="1669583"/>
            <a:ext cx="1504187" cy="2438055"/>
          </a:xfrm>
          <a:prstGeom prst="straightConnector1">
            <a:avLst/>
          </a:prstGeom>
          <a:noFill/>
          <a:ln w="9525" cap="flat" cmpd="sng">
            <a:solidFill>
              <a:schemeClr val="bg1"/>
            </a:solidFill>
            <a:prstDash val="solid"/>
            <a:round/>
            <a:headEnd type="none" w="med" len="med"/>
            <a:tailEnd type="none" w="med" len="med"/>
          </a:ln>
        </p:spPr>
      </p:cxnSp>
      <p:cxnSp>
        <p:nvCxnSpPr>
          <p:cNvPr id="7542" name="Google Shape;7542;p103"/>
          <p:cNvCxnSpPr>
            <a:stCxn id="7528" idx="6"/>
            <a:endCxn id="7535" idx="2"/>
          </p:cNvCxnSpPr>
          <p:nvPr/>
        </p:nvCxnSpPr>
        <p:spPr>
          <a:xfrm>
            <a:off x="2893089" y="2888610"/>
            <a:ext cx="1504187" cy="2438055"/>
          </a:xfrm>
          <a:prstGeom prst="straightConnector1">
            <a:avLst/>
          </a:prstGeom>
          <a:noFill/>
          <a:ln w="9525" cap="flat" cmpd="sng">
            <a:solidFill>
              <a:schemeClr val="bg1"/>
            </a:solidFill>
            <a:prstDash val="solid"/>
            <a:round/>
            <a:headEnd type="none" w="med" len="med"/>
            <a:tailEnd type="none" w="med" len="med"/>
          </a:ln>
        </p:spPr>
      </p:cxnSp>
      <p:cxnSp>
        <p:nvCxnSpPr>
          <p:cNvPr id="7543" name="Google Shape;7543;p103"/>
          <p:cNvCxnSpPr>
            <a:stCxn id="7527" idx="6"/>
            <a:endCxn id="7535" idx="2"/>
          </p:cNvCxnSpPr>
          <p:nvPr/>
        </p:nvCxnSpPr>
        <p:spPr>
          <a:xfrm>
            <a:off x="2893089" y="4107637"/>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544" name="Google Shape;7544;p103"/>
          <p:cNvCxnSpPr>
            <a:stCxn id="7526" idx="6"/>
            <a:endCxn id="7534" idx="2"/>
          </p:cNvCxnSpPr>
          <p:nvPr/>
        </p:nvCxnSpPr>
        <p:spPr>
          <a:xfrm rot="10800000" flipH="1">
            <a:off x="2893089" y="4107637"/>
            <a:ext cx="1504187" cy="1219027"/>
          </a:xfrm>
          <a:prstGeom prst="straightConnector1">
            <a:avLst/>
          </a:prstGeom>
          <a:noFill/>
          <a:ln w="9525" cap="flat" cmpd="sng">
            <a:solidFill>
              <a:schemeClr val="bg1"/>
            </a:solidFill>
            <a:prstDash val="solid"/>
            <a:round/>
            <a:headEnd type="none" w="med" len="med"/>
            <a:tailEnd type="none" w="med" len="med"/>
          </a:ln>
        </p:spPr>
      </p:cxnSp>
      <p:sp>
        <p:nvSpPr>
          <p:cNvPr id="7545" name="Google Shape;7545;p103"/>
          <p:cNvSpPr/>
          <p:nvPr/>
        </p:nvSpPr>
        <p:spPr>
          <a:xfrm>
            <a:off x="6327401" y="1456614"/>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46" name="Google Shape;7546;p103"/>
          <p:cNvSpPr/>
          <p:nvPr/>
        </p:nvSpPr>
        <p:spPr>
          <a:xfrm>
            <a:off x="6327401" y="3894669"/>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47" name="Google Shape;7547;p103"/>
          <p:cNvSpPr/>
          <p:nvPr/>
        </p:nvSpPr>
        <p:spPr>
          <a:xfrm>
            <a:off x="6327401" y="5113695"/>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48" name="Google Shape;7548;p103"/>
          <p:cNvSpPr/>
          <p:nvPr/>
        </p:nvSpPr>
        <p:spPr>
          <a:xfrm>
            <a:off x="6327401" y="2675642"/>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49" name="Google Shape;7549;p103"/>
          <p:cNvSpPr/>
          <p:nvPr/>
        </p:nvSpPr>
        <p:spPr>
          <a:xfrm>
            <a:off x="8359113" y="440759"/>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50" name="Google Shape;7550;p103"/>
          <p:cNvSpPr/>
          <p:nvPr/>
        </p:nvSpPr>
        <p:spPr>
          <a:xfrm>
            <a:off x="8359113" y="2066127"/>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51" name="Google Shape;7551;p103"/>
          <p:cNvSpPr/>
          <p:nvPr/>
        </p:nvSpPr>
        <p:spPr>
          <a:xfrm>
            <a:off x="8359113" y="2878813"/>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52" name="Google Shape;7552;p103"/>
          <p:cNvSpPr/>
          <p:nvPr/>
        </p:nvSpPr>
        <p:spPr>
          <a:xfrm>
            <a:off x="8359113" y="1253443"/>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53" name="Google Shape;7553;p103"/>
          <p:cNvSpPr/>
          <p:nvPr/>
        </p:nvSpPr>
        <p:spPr>
          <a:xfrm>
            <a:off x="8359113" y="3691497"/>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54" name="Google Shape;7554;p103"/>
          <p:cNvSpPr/>
          <p:nvPr/>
        </p:nvSpPr>
        <p:spPr>
          <a:xfrm>
            <a:off x="8359113" y="5316867"/>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55" name="Google Shape;7555;p103"/>
          <p:cNvSpPr/>
          <p:nvPr/>
        </p:nvSpPr>
        <p:spPr>
          <a:xfrm>
            <a:off x="8359113" y="6129551"/>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556" name="Google Shape;7556;p103"/>
          <p:cNvSpPr/>
          <p:nvPr/>
        </p:nvSpPr>
        <p:spPr>
          <a:xfrm>
            <a:off x="8359113" y="4504182"/>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cxnSp>
        <p:nvCxnSpPr>
          <p:cNvPr id="7557" name="Google Shape;7557;p103"/>
          <p:cNvCxnSpPr>
            <a:stCxn id="7549" idx="2"/>
          </p:cNvCxnSpPr>
          <p:nvPr/>
        </p:nvCxnSpPr>
        <p:spPr>
          <a:xfrm flipH="1">
            <a:off x="6753341" y="653727"/>
            <a:ext cx="1605772" cy="1015856"/>
          </a:xfrm>
          <a:prstGeom prst="straightConnector1">
            <a:avLst/>
          </a:prstGeom>
          <a:noFill/>
          <a:ln w="9525" cap="flat" cmpd="sng">
            <a:solidFill>
              <a:schemeClr val="bg1"/>
            </a:solidFill>
            <a:prstDash val="solid"/>
            <a:round/>
            <a:headEnd type="none" w="med" len="med"/>
            <a:tailEnd type="none" w="med" len="med"/>
          </a:ln>
        </p:spPr>
      </p:cxnSp>
      <p:cxnSp>
        <p:nvCxnSpPr>
          <p:cNvPr id="7558" name="Google Shape;7558;p103"/>
          <p:cNvCxnSpPr>
            <a:stCxn id="7552" idx="2"/>
          </p:cNvCxnSpPr>
          <p:nvPr/>
        </p:nvCxnSpPr>
        <p:spPr>
          <a:xfrm flipH="1">
            <a:off x="6753341" y="1466413"/>
            <a:ext cx="1605772" cy="203171"/>
          </a:xfrm>
          <a:prstGeom prst="straightConnector1">
            <a:avLst/>
          </a:prstGeom>
          <a:noFill/>
          <a:ln w="9525" cap="flat" cmpd="sng">
            <a:solidFill>
              <a:schemeClr val="bg1"/>
            </a:solidFill>
            <a:prstDash val="solid"/>
            <a:round/>
            <a:headEnd type="none" w="med" len="med"/>
            <a:tailEnd type="none" w="med" len="med"/>
          </a:ln>
        </p:spPr>
      </p:cxnSp>
      <p:cxnSp>
        <p:nvCxnSpPr>
          <p:cNvPr id="7559" name="Google Shape;7559;p103"/>
          <p:cNvCxnSpPr>
            <a:stCxn id="7550" idx="2"/>
          </p:cNvCxnSpPr>
          <p:nvPr/>
        </p:nvCxnSpPr>
        <p:spPr>
          <a:xfrm flipH="1">
            <a:off x="6753341" y="2279096"/>
            <a:ext cx="1605772" cy="609515"/>
          </a:xfrm>
          <a:prstGeom prst="straightConnector1">
            <a:avLst/>
          </a:prstGeom>
          <a:noFill/>
          <a:ln w="9525" cap="flat" cmpd="sng">
            <a:solidFill>
              <a:schemeClr val="bg1"/>
            </a:solidFill>
            <a:prstDash val="solid"/>
            <a:round/>
            <a:headEnd type="none" w="med" len="med"/>
            <a:tailEnd type="none" w="med" len="med"/>
          </a:ln>
        </p:spPr>
      </p:cxnSp>
      <p:cxnSp>
        <p:nvCxnSpPr>
          <p:cNvPr id="7560" name="Google Shape;7560;p103"/>
          <p:cNvCxnSpPr>
            <a:stCxn id="7551" idx="2"/>
          </p:cNvCxnSpPr>
          <p:nvPr/>
        </p:nvCxnSpPr>
        <p:spPr>
          <a:xfrm rot="10800000">
            <a:off x="6753341" y="2888611"/>
            <a:ext cx="1605772" cy="203171"/>
          </a:xfrm>
          <a:prstGeom prst="straightConnector1">
            <a:avLst/>
          </a:prstGeom>
          <a:noFill/>
          <a:ln w="9525" cap="flat" cmpd="sng">
            <a:solidFill>
              <a:schemeClr val="bg1"/>
            </a:solidFill>
            <a:prstDash val="solid"/>
            <a:round/>
            <a:headEnd type="none" w="med" len="med"/>
            <a:tailEnd type="none" w="med" len="med"/>
          </a:ln>
        </p:spPr>
      </p:cxnSp>
      <p:cxnSp>
        <p:nvCxnSpPr>
          <p:cNvPr id="7561" name="Google Shape;7561;p103"/>
          <p:cNvCxnSpPr>
            <a:stCxn id="7553" idx="2"/>
            <a:endCxn id="7546" idx="6"/>
          </p:cNvCxnSpPr>
          <p:nvPr/>
        </p:nvCxnSpPr>
        <p:spPr>
          <a:xfrm flipH="1">
            <a:off x="6753341" y="3904467"/>
            <a:ext cx="1605772" cy="203171"/>
          </a:xfrm>
          <a:prstGeom prst="straightConnector1">
            <a:avLst/>
          </a:prstGeom>
          <a:noFill/>
          <a:ln w="9525" cap="flat" cmpd="sng">
            <a:solidFill>
              <a:schemeClr val="bg1"/>
            </a:solidFill>
            <a:prstDash val="solid"/>
            <a:round/>
            <a:headEnd type="none" w="med" len="med"/>
            <a:tailEnd type="none" w="med" len="med"/>
          </a:ln>
        </p:spPr>
      </p:cxnSp>
      <p:cxnSp>
        <p:nvCxnSpPr>
          <p:cNvPr id="7562" name="Google Shape;7562;p103"/>
          <p:cNvCxnSpPr/>
          <p:nvPr/>
        </p:nvCxnSpPr>
        <p:spPr>
          <a:xfrm rot="10800000">
            <a:off x="6754675" y="4117435"/>
            <a:ext cx="1605772" cy="609515"/>
          </a:xfrm>
          <a:prstGeom prst="straightConnector1">
            <a:avLst/>
          </a:prstGeom>
          <a:noFill/>
          <a:ln w="9525" cap="flat" cmpd="sng">
            <a:solidFill>
              <a:schemeClr val="bg1"/>
            </a:solidFill>
            <a:prstDash val="solid"/>
            <a:round/>
            <a:headEnd type="none" w="med" len="med"/>
            <a:tailEnd type="none" w="med" len="med"/>
          </a:ln>
        </p:spPr>
      </p:cxnSp>
      <p:cxnSp>
        <p:nvCxnSpPr>
          <p:cNvPr id="7563" name="Google Shape;7563;p103"/>
          <p:cNvCxnSpPr>
            <a:stCxn id="7554" idx="2"/>
            <a:endCxn id="7547" idx="6"/>
          </p:cNvCxnSpPr>
          <p:nvPr/>
        </p:nvCxnSpPr>
        <p:spPr>
          <a:xfrm rot="10800000">
            <a:off x="6753341" y="5326665"/>
            <a:ext cx="1605772" cy="203171"/>
          </a:xfrm>
          <a:prstGeom prst="straightConnector1">
            <a:avLst/>
          </a:prstGeom>
          <a:noFill/>
          <a:ln w="9525" cap="flat" cmpd="sng">
            <a:solidFill>
              <a:schemeClr val="bg1"/>
            </a:solidFill>
            <a:prstDash val="solid"/>
            <a:round/>
            <a:headEnd type="none" w="med" len="med"/>
            <a:tailEnd type="none" w="med" len="med"/>
          </a:ln>
        </p:spPr>
      </p:cxnSp>
      <p:cxnSp>
        <p:nvCxnSpPr>
          <p:cNvPr id="7564" name="Google Shape;7564;p103"/>
          <p:cNvCxnSpPr>
            <a:stCxn id="7555" idx="2"/>
            <a:endCxn id="7547" idx="6"/>
          </p:cNvCxnSpPr>
          <p:nvPr/>
        </p:nvCxnSpPr>
        <p:spPr>
          <a:xfrm rot="10800000">
            <a:off x="6753341" y="5326664"/>
            <a:ext cx="1605772" cy="1015856"/>
          </a:xfrm>
          <a:prstGeom prst="straightConnector1">
            <a:avLst/>
          </a:prstGeom>
          <a:noFill/>
          <a:ln w="9525" cap="flat" cmpd="sng">
            <a:solidFill>
              <a:schemeClr val="bg1"/>
            </a:solidFill>
            <a:prstDash val="solid"/>
            <a:round/>
            <a:headEnd type="none" w="med" len="med"/>
            <a:tailEnd type="none" w="med" len="med"/>
          </a:ln>
        </p:spPr>
      </p:cxnSp>
      <p:grpSp>
        <p:nvGrpSpPr>
          <p:cNvPr id="7565" name="Google Shape;7565;p103"/>
          <p:cNvGrpSpPr/>
          <p:nvPr/>
        </p:nvGrpSpPr>
        <p:grpSpPr>
          <a:xfrm>
            <a:off x="4487387" y="1593122"/>
            <a:ext cx="234252" cy="152905"/>
            <a:chOff x="2928475" y="1107500"/>
            <a:chExt cx="798700" cy="436600"/>
          </a:xfrm>
        </p:grpSpPr>
        <p:sp>
          <p:nvSpPr>
            <p:cNvPr id="7566" name="Google Shape;7566;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sp>
          <p:nvSpPr>
            <p:cNvPr id="7567" name="Google Shape;7567;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grpSp>
      <p:grpSp>
        <p:nvGrpSpPr>
          <p:cNvPr id="7568" name="Google Shape;7568;p103"/>
          <p:cNvGrpSpPr/>
          <p:nvPr/>
        </p:nvGrpSpPr>
        <p:grpSpPr>
          <a:xfrm>
            <a:off x="4487387" y="2812149"/>
            <a:ext cx="234252" cy="152905"/>
            <a:chOff x="2928475" y="1107500"/>
            <a:chExt cx="798700" cy="436600"/>
          </a:xfrm>
        </p:grpSpPr>
        <p:sp>
          <p:nvSpPr>
            <p:cNvPr id="7569" name="Google Shape;7569;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sp>
          <p:nvSpPr>
            <p:cNvPr id="7570" name="Google Shape;7570;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grpSp>
      <p:grpSp>
        <p:nvGrpSpPr>
          <p:cNvPr id="7571" name="Google Shape;7571;p103"/>
          <p:cNvGrpSpPr/>
          <p:nvPr/>
        </p:nvGrpSpPr>
        <p:grpSpPr>
          <a:xfrm>
            <a:off x="4487387" y="4031177"/>
            <a:ext cx="234252" cy="152905"/>
            <a:chOff x="2928475" y="1107500"/>
            <a:chExt cx="798700" cy="436600"/>
          </a:xfrm>
        </p:grpSpPr>
        <p:sp>
          <p:nvSpPr>
            <p:cNvPr id="7572" name="Google Shape;7572;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sp>
          <p:nvSpPr>
            <p:cNvPr id="7573" name="Google Shape;7573;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grpSp>
      <p:grpSp>
        <p:nvGrpSpPr>
          <p:cNvPr id="7574" name="Google Shape;7574;p103"/>
          <p:cNvGrpSpPr/>
          <p:nvPr/>
        </p:nvGrpSpPr>
        <p:grpSpPr>
          <a:xfrm>
            <a:off x="4487387" y="5250204"/>
            <a:ext cx="234252" cy="152905"/>
            <a:chOff x="2928475" y="1107500"/>
            <a:chExt cx="798700" cy="436600"/>
          </a:xfrm>
        </p:grpSpPr>
        <p:sp>
          <p:nvSpPr>
            <p:cNvPr id="7575" name="Google Shape;7575;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sp>
          <p:nvSpPr>
            <p:cNvPr id="7576" name="Google Shape;7576;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grpSp>
      <p:grpSp>
        <p:nvGrpSpPr>
          <p:cNvPr id="7577" name="Google Shape;7577;p103"/>
          <p:cNvGrpSpPr/>
          <p:nvPr/>
        </p:nvGrpSpPr>
        <p:grpSpPr>
          <a:xfrm>
            <a:off x="6417514" y="1593122"/>
            <a:ext cx="234252" cy="152905"/>
            <a:chOff x="2928475" y="1107500"/>
            <a:chExt cx="798700" cy="436600"/>
          </a:xfrm>
        </p:grpSpPr>
        <p:sp>
          <p:nvSpPr>
            <p:cNvPr id="7578" name="Google Shape;7578;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sp>
          <p:nvSpPr>
            <p:cNvPr id="7579" name="Google Shape;7579;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grpSp>
      <p:grpSp>
        <p:nvGrpSpPr>
          <p:cNvPr id="7580" name="Google Shape;7580;p103"/>
          <p:cNvGrpSpPr/>
          <p:nvPr/>
        </p:nvGrpSpPr>
        <p:grpSpPr>
          <a:xfrm>
            <a:off x="6417514" y="2812149"/>
            <a:ext cx="234252" cy="152905"/>
            <a:chOff x="2928475" y="1107500"/>
            <a:chExt cx="798700" cy="436600"/>
          </a:xfrm>
        </p:grpSpPr>
        <p:sp>
          <p:nvSpPr>
            <p:cNvPr id="7581" name="Google Shape;7581;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sp>
          <p:nvSpPr>
            <p:cNvPr id="7582" name="Google Shape;7582;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grpSp>
      <p:grpSp>
        <p:nvGrpSpPr>
          <p:cNvPr id="7583" name="Google Shape;7583;p103"/>
          <p:cNvGrpSpPr/>
          <p:nvPr/>
        </p:nvGrpSpPr>
        <p:grpSpPr>
          <a:xfrm>
            <a:off x="6417514" y="4031177"/>
            <a:ext cx="234252" cy="152905"/>
            <a:chOff x="2928475" y="1107500"/>
            <a:chExt cx="798700" cy="436600"/>
          </a:xfrm>
        </p:grpSpPr>
        <p:sp>
          <p:nvSpPr>
            <p:cNvPr id="7584" name="Google Shape;7584;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sp>
          <p:nvSpPr>
            <p:cNvPr id="7585" name="Google Shape;7585;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grpSp>
      <p:grpSp>
        <p:nvGrpSpPr>
          <p:cNvPr id="7586" name="Google Shape;7586;p103"/>
          <p:cNvGrpSpPr/>
          <p:nvPr/>
        </p:nvGrpSpPr>
        <p:grpSpPr>
          <a:xfrm>
            <a:off x="6417514" y="5250204"/>
            <a:ext cx="234252" cy="152905"/>
            <a:chOff x="2928475" y="1107500"/>
            <a:chExt cx="798700" cy="436600"/>
          </a:xfrm>
        </p:grpSpPr>
        <p:sp>
          <p:nvSpPr>
            <p:cNvPr id="7587" name="Google Shape;7587;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sp>
          <p:nvSpPr>
            <p:cNvPr id="7588" name="Google Shape;7588;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1"/>
              </a:solidFill>
              <a:prstDash val="solid"/>
              <a:round/>
              <a:headEnd type="none" w="med" len="med"/>
              <a:tailEnd type="none" w="med" len="med"/>
            </a:ln>
          </p:spPr>
        </p:sp>
      </p:grpSp>
      <p:grpSp>
        <p:nvGrpSpPr>
          <p:cNvPr id="7589" name="Google Shape;7589;p103"/>
          <p:cNvGrpSpPr/>
          <p:nvPr/>
        </p:nvGrpSpPr>
        <p:grpSpPr>
          <a:xfrm>
            <a:off x="8463374" y="578314"/>
            <a:ext cx="217556" cy="107143"/>
            <a:chOff x="620300" y="896408"/>
            <a:chExt cx="572799" cy="297000"/>
          </a:xfrm>
        </p:grpSpPr>
        <p:cxnSp>
          <p:nvCxnSpPr>
            <p:cNvPr id="7590" name="Google Shape;7590;p103"/>
            <p:cNvCxnSpPr/>
            <p:nvPr/>
          </p:nvCxnSpPr>
          <p:spPr>
            <a:xfrm>
              <a:off x="620300" y="1192700"/>
              <a:ext cx="316800" cy="0"/>
            </a:xfrm>
            <a:prstGeom prst="straightConnector1">
              <a:avLst/>
            </a:prstGeom>
            <a:noFill/>
            <a:ln w="9525" cap="flat" cmpd="sng">
              <a:solidFill>
                <a:schemeClr val="bg1"/>
              </a:solidFill>
              <a:prstDash val="solid"/>
              <a:round/>
              <a:headEnd type="none" w="med" len="med"/>
              <a:tailEnd type="none" w="med" len="med"/>
            </a:ln>
          </p:spPr>
        </p:cxnSp>
        <p:cxnSp>
          <p:nvCxnSpPr>
            <p:cNvPr id="7591" name="Google Shape;7591;p103"/>
            <p:cNvCxnSpPr/>
            <p:nvPr/>
          </p:nvCxnSpPr>
          <p:spPr>
            <a:xfrm rot="10800000" flipH="1">
              <a:off x="926699" y="896408"/>
              <a:ext cx="266400" cy="297000"/>
            </a:xfrm>
            <a:prstGeom prst="straightConnector1">
              <a:avLst/>
            </a:prstGeom>
            <a:noFill/>
            <a:ln w="9525" cap="flat" cmpd="sng">
              <a:solidFill>
                <a:schemeClr val="bg1"/>
              </a:solidFill>
              <a:prstDash val="solid"/>
              <a:round/>
              <a:headEnd type="none" w="med" len="med"/>
              <a:tailEnd type="none" w="med" len="med"/>
            </a:ln>
          </p:spPr>
        </p:cxnSp>
      </p:grpSp>
      <p:grpSp>
        <p:nvGrpSpPr>
          <p:cNvPr id="7592" name="Google Shape;7592;p103"/>
          <p:cNvGrpSpPr/>
          <p:nvPr/>
        </p:nvGrpSpPr>
        <p:grpSpPr>
          <a:xfrm>
            <a:off x="8463374" y="1390999"/>
            <a:ext cx="217556" cy="107143"/>
            <a:chOff x="620300" y="896408"/>
            <a:chExt cx="572799" cy="297000"/>
          </a:xfrm>
        </p:grpSpPr>
        <p:cxnSp>
          <p:nvCxnSpPr>
            <p:cNvPr id="7593" name="Google Shape;7593;p103"/>
            <p:cNvCxnSpPr/>
            <p:nvPr/>
          </p:nvCxnSpPr>
          <p:spPr>
            <a:xfrm>
              <a:off x="620300" y="1192700"/>
              <a:ext cx="316800" cy="0"/>
            </a:xfrm>
            <a:prstGeom prst="straightConnector1">
              <a:avLst/>
            </a:prstGeom>
            <a:noFill/>
            <a:ln w="9525" cap="flat" cmpd="sng">
              <a:solidFill>
                <a:schemeClr val="bg1"/>
              </a:solidFill>
              <a:prstDash val="solid"/>
              <a:round/>
              <a:headEnd type="none" w="med" len="med"/>
              <a:tailEnd type="none" w="med" len="med"/>
            </a:ln>
          </p:spPr>
        </p:cxnSp>
        <p:cxnSp>
          <p:nvCxnSpPr>
            <p:cNvPr id="7594" name="Google Shape;7594;p103"/>
            <p:cNvCxnSpPr/>
            <p:nvPr/>
          </p:nvCxnSpPr>
          <p:spPr>
            <a:xfrm rot="10800000" flipH="1">
              <a:off x="926699" y="896408"/>
              <a:ext cx="266400" cy="297000"/>
            </a:xfrm>
            <a:prstGeom prst="straightConnector1">
              <a:avLst/>
            </a:prstGeom>
            <a:noFill/>
            <a:ln w="9525" cap="flat" cmpd="sng">
              <a:solidFill>
                <a:schemeClr val="bg1"/>
              </a:solidFill>
              <a:prstDash val="solid"/>
              <a:round/>
              <a:headEnd type="none" w="med" len="med"/>
              <a:tailEnd type="none" w="med" len="med"/>
            </a:ln>
          </p:spPr>
        </p:cxnSp>
      </p:grpSp>
      <p:grpSp>
        <p:nvGrpSpPr>
          <p:cNvPr id="7595" name="Google Shape;7595;p103"/>
          <p:cNvGrpSpPr/>
          <p:nvPr/>
        </p:nvGrpSpPr>
        <p:grpSpPr>
          <a:xfrm>
            <a:off x="8463374" y="2203685"/>
            <a:ext cx="217556" cy="107143"/>
            <a:chOff x="620300" y="896408"/>
            <a:chExt cx="572799" cy="297000"/>
          </a:xfrm>
        </p:grpSpPr>
        <p:cxnSp>
          <p:nvCxnSpPr>
            <p:cNvPr id="7596" name="Google Shape;7596;p103"/>
            <p:cNvCxnSpPr/>
            <p:nvPr/>
          </p:nvCxnSpPr>
          <p:spPr>
            <a:xfrm>
              <a:off x="620300" y="1192700"/>
              <a:ext cx="316800" cy="0"/>
            </a:xfrm>
            <a:prstGeom prst="straightConnector1">
              <a:avLst/>
            </a:prstGeom>
            <a:noFill/>
            <a:ln w="9525" cap="flat" cmpd="sng">
              <a:solidFill>
                <a:schemeClr val="bg1"/>
              </a:solidFill>
              <a:prstDash val="solid"/>
              <a:round/>
              <a:headEnd type="none" w="med" len="med"/>
              <a:tailEnd type="none" w="med" len="med"/>
            </a:ln>
          </p:spPr>
        </p:cxnSp>
        <p:cxnSp>
          <p:nvCxnSpPr>
            <p:cNvPr id="7597" name="Google Shape;7597;p103"/>
            <p:cNvCxnSpPr/>
            <p:nvPr/>
          </p:nvCxnSpPr>
          <p:spPr>
            <a:xfrm rot="10800000" flipH="1">
              <a:off x="926699" y="896408"/>
              <a:ext cx="266400" cy="297000"/>
            </a:xfrm>
            <a:prstGeom prst="straightConnector1">
              <a:avLst/>
            </a:prstGeom>
            <a:noFill/>
            <a:ln w="9525" cap="flat" cmpd="sng">
              <a:solidFill>
                <a:schemeClr val="bg1"/>
              </a:solidFill>
              <a:prstDash val="solid"/>
              <a:round/>
              <a:headEnd type="none" w="med" len="med"/>
              <a:tailEnd type="none" w="med" len="med"/>
            </a:ln>
          </p:spPr>
        </p:cxnSp>
      </p:grpSp>
      <p:grpSp>
        <p:nvGrpSpPr>
          <p:cNvPr id="7598" name="Google Shape;7598;p103"/>
          <p:cNvGrpSpPr/>
          <p:nvPr/>
        </p:nvGrpSpPr>
        <p:grpSpPr>
          <a:xfrm>
            <a:off x="8463374" y="3016370"/>
            <a:ext cx="217556" cy="107143"/>
            <a:chOff x="620300" y="896408"/>
            <a:chExt cx="572799" cy="297000"/>
          </a:xfrm>
        </p:grpSpPr>
        <p:cxnSp>
          <p:nvCxnSpPr>
            <p:cNvPr id="7599" name="Google Shape;7599;p103"/>
            <p:cNvCxnSpPr/>
            <p:nvPr/>
          </p:nvCxnSpPr>
          <p:spPr>
            <a:xfrm>
              <a:off x="620300" y="1192700"/>
              <a:ext cx="316800" cy="0"/>
            </a:xfrm>
            <a:prstGeom prst="straightConnector1">
              <a:avLst/>
            </a:prstGeom>
            <a:noFill/>
            <a:ln w="9525" cap="flat" cmpd="sng">
              <a:solidFill>
                <a:schemeClr val="bg1"/>
              </a:solidFill>
              <a:prstDash val="solid"/>
              <a:round/>
              <a:headEnd type="none" w="med" len="med"/>
              <a:tailEnd type="none" w="med" len="med"/>
            </a:ln>
          </p:spPr>
        </p:cxnSp>
        <p:cxnSp>
          <p:nvCxnSpPr>
            <p:cNvPr id="7600" name="Google Shape;7600;p103"/>
            <p:cNvCxnSpPr/>
            <p:nvPr/>
          </p:nvCxnSpPr>
          <p:spPr>
            <a:xfrm rot="10800000" flipH="1">
              <a:off x="926699" y="896408"/>
              <a:ext cx="266400" cy="297000"/>
            </a:xfrm>
            <a:prstGeom prst="straightConnector1">
              <a:avLst/>
            </a:prstGeom>
            <a:noFill/>
            <a:ln w="9525" cap="flat" cmpd="sng">
              <a:solidFill>
                <a:schemeClr val="bg1"/>
              </a:solidFill>
              <a:prstDash val="solid"/>
              <a:round/>
              <a:headEnd type="none" w="med" len="med"/>
              <a:tailEnd type="none" w="med" len="med"/>
            </a:ln>
          </p:spPr>
        </p:cxnSp>
      </p:grpSp>
      <p:grpSp>
        <p:nvGrpSpPr>
          <p:cNvPr id="7601" name="Google Shape;7601;p103"/>
          <p:cNvGrpSpPr/>
          <p:nvPr/>
        </p:nvGrpSpPr>
        <p:grpSpPr>
          <a:xfrm>
            <a:off x="8463374" y="3829054"/>
            <a:ext cx="217556" cy="107143"/>
            <a:chOff x="620300" y="896408"/>
            <a:chExt cx="572799" cy="297000"/>
          </a:xfrm>
        </p:grpSpPr>
        <p:cxnSp>
          <p:nvCxnSpPr>
            <p:cNvPr id="7602" name="Google Shape;7602;p103"/>
            <p:cNvCxnSpPr/>
            <p:nvPr/>
          </p:nvCxnSpPr>
          <p:spPr>
            <a:xfrm>
              <a:off x="620300" y="1192700"/>
              <a:ext cx="316800" cy="0"/>
            </a:xfrm>
            <a:prstGeom prst="straightConnector1">
              <a:avLst/>
            </a:prstGeom>
            <a:noFill/>
            <a:ln w="9525" cap="flat" cmpd="sng">
              <a:solidFill>
                <a:schemeClr val="bg1"/>
              </a:solidFill>
              <a:prstDash val="solid"/>
              <a:round/>
              <a:headEnd type="none" w="med" len="med"/>
              <a:tailEnd type="none" w="med" len="med"/>
            </a:ln>
          </p:spPr>
        </p:cxnSp>
        <p:cxnSp>
          <p:nvCxnSpPr>
            <p:cNvPr id="7603" name="Google Shape;7603;p103"/>
            <p:cNvCxnSpPr/>
            <p:nvPr/>
          </p:nvCxnSpPr>
          <p:spPr>
            <a:xfrm rot="10800000" flipH="1">
              <a:off x="926699" y="896408"/>
              <a:ext cx="266400" cy="297000"/>
            </a:xfrm>
            <a:prstGeom prst="straightConnector1">
              <a:avLst/>
            </a:prstGeom>
            <a:noFill/>
            <a:ln w="9525" cap="flat" cmpd="sng">
              <a:solidFill>
                <a:schemeClr val="bg1"/>
              </a:solidFill>
              <a:prstDash val="solid"/>
              <a:round/>
              <a:headEnd type="none" w="med" len="med"/>
              <a:tailEnd type="none" w="med" len="med"/>
            </a:ln>
          </p:spPr>
        </p:cxnSp>
      </p:grpSp>
      <p:grpSp>
        <p:nvGrpSpPr>
          <p:cNvPr id="7604" name="Google Shape;7604;p103"/>
          <p:cNvGrpSpPr/>
          <p:nvPr/>
        </p:nvGrpSpPr>
        <p:grpSpPr>
          <a:xfrm>
            <a:off x="8463374" y="4641738"/>
            <a:ext cx="217556" cy="107143"/>
            <a:chOff x="620300" y="896408"/>
            <a:chExt cx="572799" cy="297000"/>
          </a:xfrm>
        </p:grpSpPr>
        <p:cxnSp>
          <p:nvCxnSpPr>
            <p:cNvPr id="7605" name="Google Shape;7605;p103"/>
            <p:cNvCxnSpPr/>
            <p:nvPr/>
          </p:nvCxnSpPr>
          <p:spPr>
            <a:xfrm>
              <a:off x="620300" y="1192700"/>
              <a:ext cx="316800" cy="0"/>
            </a:xfrm>
            <a:prstGeom prst="straightConnector1">
              <a:avLst/>
            </a:prstGeom>
            <a:noFill/>
            <a:ln w="9525" cap="flat" cmpd="sng">
              <a:solidFill>
                <a:schemeClr val="bg1"/>
              </a:solidFill>
              <a:prstDash val="solid"/>
              <a:round/>
              <a:headEnd type="none" w="med" len="med"/>
              <a:tailEnd type="none" w="med" len="med"/>
            </a:ln>
          </p:spPr>
        </p:cxnSp>
        <p:cxnSp>
          <p:nvCxnSpPr>
            <p:cNvPr id="7606" name="Google Shape;7606;p103"/>
            <p:cNvCxnSpPr/>
            <p:nvPr/>
          </p:nvCxnSpPr>
          <p:spPr>
            <a:xfrm rot="10800000" flipH="1">
              <a:off x="926699" y="896408"/>
              <a:ext cx="266400" cy="297000"/>
            </a:xfrm>
            <a:prstGeom prst="straightConnector1">
              <a:avLst/>
            </a:prstGeom>
            <a:noFill/>
            <a:ln w="9525" cap="flat" cmpd="sng">
              <a:solidFill>
                <a:schemeClr val="bg1"/>
              </a:solidFill>
              <a:prstDash val="solid"/>
              <a:round/>
              <a:headEnd type="none" w="med" len="med"/>
              <a:tailEnd type="none" w="med" len="med"/>
            </a:ln>
          </p:spPr>
        </p:cxnSp>
      </p:grpSp>
      <p:grpSp>
        <p:nvGrpSpPr>
          <p:cNvPr id="7607" name="Google Shape;7607;p103"/>
          <p:cNvGrpSpPr/>
          <p:nvPr/>
        </p:nvGrpSpPr>
        <p:grpSpPr>
          <a:xfrm>
            <a:off x="8463374" y="5454423"/>
            <a:ext cx="217556" cy="107143"/>
            <a:chOff x="620300" y="896408"/>
            <a:chExt cx="572799" cy="297000"/>
          </a:xfrm>
        </p:grpSpPr>
        <p:cxnSp>
          <p:nvCxnSpPr>
            <p:cNvPr id="7608" name="Google Shape;7608;p103"/>
            <p:cNvCxnSpPr/>
            <p:nvPr/>
          </p:nvCxnSpPr>
          <p:spPr>
            <a:xfrm>
              <a:off x="620300" y="1192700"/>
              <a:ext cx="316800" cy="0"/>
            </a:xfrm>
            <a:prstGeom prst="straightConnector1">
              <a:avLst/>
            </a:prstGeom>
            <a:noFill/>
            <a:ln w="9525" cap="flat" cmpd="sng">
              <a:solidFill>
                <a:schemeClr val="bg1"/>
              </a:solidFill>
              <a:prstDash val="solid"/>
              <a:round/>
              <a:headEnd type="none" w="med" len="med"/>
              <a:tailEnd type="none" w="med" len="med"/>
            </a:ln>
          </p:spPr>
        </p:cxnSp>
        <p:cxnSp>
          <p:nvCxnSpPr>
            <p:cNvPr id="7609" name="Google Shape;7609;p103"/>
            <p:cNvCxnSpPr/>
            <p:nvPr/>
          </p:nvCxnSpPr>
          <p:spPr>
            <a:xfrm rot="10800000" flipH="1">
              <a:off x="926699" y="896408"/>
              <a:ext cx="266400" cy="297000"/>
            </a:xfrm>
            <a:prstGeom prst="straightConnector1">
              <a:avLst/>
            </a:prstGeom>
            <a:noFill/>
            <a:ln w="9525" cap="flat" cmpd="sng">
              <a:solidFill>
                <a:schemeClr val="bg1"/>
              </a:solidFill>
              <a:prstDash val="solid"/>
              <a:round/>
              <a:headEnd type="none" w="med" len="med"/>
              <a:tailEnd type="none" w="med" len="med"/>
            </a:ln>
          </p:spPr>
        </p:cxnSp>
      </p:grpSp>
      <p:grpSp>
        <p:nvGrpSpPr>
          <p:cNvPr id="7610" name="Google Shape;7610;p103"/>
          <p:cNvGrpSpPr/>
          <p:nvPr/>
        </p:nvGrpSpPr>
        <p:grpSpPr>
          <a:xfrm>
            <a:off x="8463374" y="6267107"/>
            <a:ext cx="217556" cy="107143"/>
            <a:chOff x="620300" y="896408"/>
            <a:chExt cx="572799" cy="297000"/>
          </a:xfrm>
        </p:grpSpPr>
        <p:cxnSp>
          <p:nvCxnSpPr>
            <p:cNvPr id="7611" name="Google Shape;7611;p103"/>
            <p:cNvCxnSpPr/>
            <p:nvPr/>
          </p:nvCxnSpPr>
          <p:spPr>
            <a:xfrm>
              <a:off x="620300" y="1192700"/>
              <a:ext cx="316800" cy="0"/>
            </a:xfrm>
            <a:prstGeom prst="straightConnector1">
              <a:avLst/>
            </a:prstGeom>
            <a:noFill/>
            <a:ln w="9525" cap="flat" cmpd="sng">
              <a:solidFill>
                <a:schemeClr val="bg1"/>
              </a:solidFill>
              <a:prstDash val="solid"/>
              <a:round/>
              <a:headEnd type="none" w="med" len="med"/>
              <a:tailEnd type="none" w="med" len="med"/>
            </a:ln>
          </p:spPr>
        </p:cxnSp>
        <p:cxnSp>
          <p:nvCxnSpPr>
            <p:cNvPr id="7612" name="Google Shape;7612;p103"/>
            <p:cNvCxnSpPr/>
            <p:nvPr/>
          </p:nvCxnSpPr>
          <p:spPr>
            <a:xfrm rot="10800000" flipH="1">
              <a:off x="926699" y="896408"/>
              <a:ext cx="266400" cy="297000"/>
            </a:xfrm>
            <a:prstGeom prst="straightConnector1">
              <a:avLst/>
            </a:prstGeom>
            <a:noFill/>
            <a:ln w="9525" cap="flat" cmpd="sng">
              <a:solidFill>
                <a:schemeClr val="bg1"/>
              </a:solidFill>
              <a:prstDash val="solid"/>
              <a:round/>
              <a:headEnd type="none" w="med" len="med"/>
              <a:tailEnd type="none" w="med" len="med"/>
            </a:ln>
          </p:spPr>
        </p:cxnSp>
      </p:grpSp>
      <p:sp>
        <p:nvSpPr>
          <p:cNvPr id="7613" name="Google Shape;7613;p103"/>
          <p:cNvSpPr txBox="1">
            <a:spLocks noGrp="1"/>
          </p:cNvSpPr>
          <p:nvPr>
            <p:ph type="title"/>
          </p:nvPr>
        </p:nvSpPr>
        <p:spPr>
          <a:xfrm>
            <a:off x="416407" y="85843"/>
            <a:ext cx="11359189" cy="1286538"/>
          </a:xfrm>
          <a:prstGeom prst="rect">
            <a:avLst/>
          </a:prstGeom>
          <a:ln>
            <a:noFill/>
          </a:ln>
        </p:spPr>
        <p:txBody>
          <a:bodyPr spcFirstLastPara="1" vert="horz" wrap="square" lIns="121883" tIns="121883" rIns="121883" bIns="121883" rtlCol="0" anchor="t" anchorCtr="0">
            <a:noAutofit/>
          </a:bodyPr>
          <a:lstStyle/>
          <a:p>
            <a:r>
              <a:rPr lang="en-US" sz="3600" dirty="0">
                <a:solidFill>
                  <a:schemeClr val="bg2"/>
                </a:solidFill>
              </a:rPr>
              <a:t>Convolutional Neural Network</a:t>
            </a:r>
          </a:p>
        </p:txBody>
      </p:sp>
      <p:sp>
        <p:nvSpPr>
          <p:cNvPr id="7614" name="Google Shape;7614;p103"/>
          <p:cNvSpPr/>
          <p:nvPr/>
        </p:nvSpPr>
        <p:spPr>
          <a:xfrm>
            <a:off x="10390825" y="1456614"/>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615" name="Google Shape;7615;p103"/>
          <p:cNvSpPr/>
          <p:nvPr/>
        </p:nvSpPr>
        <p:spPr>
          <a:xfrm>
            <a:off x="10390825" y="2675642"/>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616" name="Google Shape;7616;p103"/>
          <p:cNvSpPr/>
          <p:nvPr/>
        </p:nvSpPr>
        <p:spPr>
          <a:xfrm>
            <a:off x="10390825" y="3894669"/>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617" name="Google Shape;7617;p103"/>
          <p:cNvSpPr/>
          <p:nvPr/>
        </p:nvSpPr>
        <p:spPr>
          <a:xfrm>
            <a:off x="10390825" y="5113695"/>
            <a:ext cx="425940" cy="425940"/>
          </a:xfrm>
          <a:prstGeom prst="ellipse">
            <a:avLst/>
          </a:prstGeom>
          <a:solidFill>
            <a:srgbClr val="F3F3F3"/>
          </a:solidFill>
          <a:ln w="19050" cap="flat" cmpd="sng">
            <a:solidFill>
              <a:schemeClr val="bg1"/>
            </a:solidFill>
            <a:prstDash val="solid"/>
            <a:round/>
            <a:headEnd type="none" w="sm" len="sm"/>
            <a:tailEnd type="none" w="sm" len="sm"/>
          </a:ln>
        </p:spPr>
        <p:txBody>
          <a:bodyPr spcFirstLastPara="1" wrap="square" lIns="121883" tIns="121883" rIns="121883" bIns="121883" anchor="ctr" anchorCtr="0">
            <a:noAutofit/>
          </a:bodyPr>
          <a:lstStyle/>
          <a:p>
            <a:pPr defTabSz="914344"/>
            <a:endParaRPr sz="2400">
              <a:solidFill>
                <a:schemeClr val="bg2"/>
              </a:solidFill>
              <a:latin typeface="Segoe UI Semilight"/>
              <a:ea typeface="ＭＳ Ｐゴシック" pitchFamily="-72" charset="-128"/>
            </a:endParaRPr>
          </a:p>
        </p:txBody>
      </p:sp>
      <p:sp>
        <p:nvSpPr>
          <p:cNvPr id="7618" name="Google Shape;7618;p103"/>
          <p:cNvSpPr txBox="1"/>
          <p:nvPr/>
        </p:nvSpPr>
        <p:spPr>
          <a:xfrm>
            <a:off x="10297372" y="962884"/>
            <a:ext cx="1093445" cy="600715"/>
          </a:xfrm>
          <a:prstGeom prst="rect">
            <a:avLst/>
          </a:prstGeom>
          <a:noFill/>
          <a:ln>
            <a:noFill/>
          </a:ln>
        </p:spPr>
        <p:txBody>
          <a:bodyPr spcFirstLastPara="1" wrap="square" lIns="121883" tIns="121883" rIns="121883" bIns="121883" anchor="t" anchorCtr="0">
            <a:noAutofit/>
          </a:bodyPr>
          <a:lstStyle/>
          <a:p>
            <a:pPr defTabSz="914344"/>
            <a:r>
              <a:rPr lang="en-US" sz="2400">
                <a:solidFill>
                  <a:schemeClr val="bg2"/>
                </a:solidFill>
                <a:latin typeface="Segoe UI Semilight"/>
                <a:ea typeface="ＭＳ Ｐゴシック" pitchFamily="-72" charset="-128"/>
              </a:rPr>
              <a:t>dog</a:t>
            </a:r>
            <a:endParaRPr sz="2400">
              <a:solidFill>
                <a:schemeClr val="bg2"/>
              </a:solidFill>
              <a:latin typeface="Segoe UI Semilight"/>
              <a:ea typeface="ＭＳ Ｐゴシック" pitchFamily="-72" charset="-128"/>
            </a:endParaRPr>
          </a:p>
        </p:txBody>
      </p:sp>
      <p:sp>
        <p:nvSpPr>
          <p:cNvPr id="7619" name="Google Shape;7619;p103"/>
          <p:cNvSpPr txBox="1"/>
          <p:nvPr/>
        </p:nvSpPr>
        <p:spPr>
          <a:xfrm>
            <a:off x="10297371" y="2203675"/>
            <a:ext cx="1478224" cy="600715"/>
          </a:xfrm>
          <a:prstGeom prst="rect">
            <a:avLst/>
          </a:prstGeom>
          <a:noFill/>
          <a:ln>
            <a:noFill/>
          </a:ln>
        </p:spPr>
        <p:txBody>
          <a:bodyPr spcFirstLastPara="1" wrap="square" lIns="121883" tIns="121883" rIns="121883" bIns="121883" anchor="t" anchorCtr="0">
            <a:noAutofit/>
          </a:bodyPr>
          <a:lstStyle/>
          <a:p>
            <a:pPr defTabSz="914344"/>
            <a:r>
              <a:rPr lang="en-US" sz="2400">
                <a:solidFill>
                  <a:schemeClr val="bg2"/>
                </a:solidFill>
                <a:latin typeface="Segoe UI Semilight"/>
                <a:ea typeface="ＭＳ Ｐゴシック" pitchFamily="-72" charset="-128"/>
              </a:rPr>
              <a:t>bicycle</a:t>
            </a:r>
            <a:endParaRPr sz="2400">
              <a:solidFill>
                <a:schemeClr val="bg2"/>
              </a:solidFill>
              <a:latin typeface="Segoe UI Semilight"/>
              <a:ea typeface="ＭＳ Ｐゴシック" pitchFamily="-72" charset="-128"/>
            </a:endParaRPr>
          </a:p>
        </p:txBody>
      </p:sp>
      <p:sp>
        <p:nvSpPr>
          <p:cNvPr id="7620" name="Google Shape;7620;p103"/>
          <p:cNvSpPr txBox="1"/>
          <p:nvPr/>
        </p:nvSpPr>
        <p:spPr>
          <a:xfrm>
            <a:off x="10297371" y="3422701"/>
            <a:ext cx="1393403" cy="600715"/>
          </a:xfrm>
          <a:prstGeom prst="rect">
            <a:avLst/>
          </a:prstGeom>
          <a:noFill/>
          <a:ln>
            <a:noFill/>
          </a:ln>
        </p:spPr>
        <p:txBody>
          <a:bodyPr spcFirstLastPara="1" wrap="square" lIns="121883" tIns="121883" rIns="121883" bIns="121883" anchor="t" anchorCtr="0">
            <a:noAutofit/>
          </a:bodyPr>
          <a:lstStyle/>
          <a:p>
            <a:pPr defTabSz="914344"/>
            <a:r>
              <a:rPr lang="en-US" sz="2400">
                <a:solidFill>
                  <a:schemeClr val="bg2"/>
                </a:solidFill>
                <a:latin typeface="Segoe UI Semilight"/>
                <a:ea typeface="ＭＳ Ｐゴシック" pitchFamily="-72" charset="-128"/>
              </a:rPr>
              <a:t>apple</a:t>
            </a:r>
            <a:endParaRPr sz="2400">
              <a:solidFill>
                <a:schemeClr val="bg2"/>
              </a:solidFill>
              <a:latin typeface="Segoe UI Semilight"/>
              <a:ea typeface="ＭＳ Ｐゴシック" pitchFamily="-72" charset="-128"/>
            </a:endParaRPr>
          </a:p>
        </p:txBody>
      </p:sp>
      <p:sp>
        <p:nvSpPr>
          <p:cNvPr id="7621" name="Google Shape;7621;p103"/>
          <p:cNvSpPr txBox="1"/>
          <p:nvPr/>
        </p:nvSpPr>
        <p:spPr>
          <a:xfrm>
            <a:off x="10297371" y="4641728"/>
            <a:ext cx="1605772" cy="600715"/>
          </a:xfrm>
          <a:prstGeom prst="rect">
            <a:avLst/>
          </a:prstGeom>
          <a:noFill/>
          <a:ln>
            <a:noFill/>
          </a:ln>
        </p:spPr>
        <p:txBody>
          <a:bodyPr spcFirstLastPara="1" wrap="square" lIns="121883" tIns="121883" rIns="121883" bIns="121883" anchor="t" anchorCtr="0">
            <a:noAutofit/>
          </a:bodyPr>
          <a:lstStyle/>
          <a:p>
            <a:pPr defTabSz="914344"/>
            <a:r>
              <a:rPr lang="en-US" sz="2400">
                <a:solidFill>
                  <a:schemeClr val="bg2"/>
                </a:solidFill>
                <a:latin typeface="Segoe UI Semilight"/>
                <a:ea typeface="ＭＳ Ｐゴシック" pitchFamily="-72" charset="-128"/>
              </a:rPr>
              <a:t>tennis ball</a:t>
            </a:r>
            <a:endParaRPr sz="2400">
              <a:solidFill>
                <a:schemeClr val="bg2"/>
              </a:solidFill>
              <a:latin typeface="Segoe UI Semilight"/>
              <a:ea typeface="ＭＳ Ｐゴシック" pitchFamily="-72" charset="-128"/>
            </a:endParaRPr>
          </a:p>
        </p:txBody>
      </p:sp>
      <p:cxnSp>
        <p:nvCxnSpPr>
          <p:cNvPr id="7622" name="Google Shape;7622;p103"/>
          <p:cNvCxnSpPr>
            <a:stCxn id="7525" idx="6"/>
            <a:endCxn id="7536" idx="2"/>
          </p:cNvCxnSpPr>
          <p:nvPr/>
        </p:nvCxnSpPr>
        <p:spPr>
          <a:xfrm>
            <a:off x="2893089" y="1669584"/>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623" name="Google Shape;7623;p103"/>
          <p:cNvCxnSpPr>
            <a:stCxn id="7527" idx="6"/>
            <a:endCxn id="7533" idx="2"/>
          </p:cNvCxnSpPr>
          <p:nvPr/>
        </p:nvCxnSpPr>
        <p:spPr>
          <a:xfrm rot="10800000" flipH="1">
            <a:off x="2893089" y="1669583"/>
            <a:ext cx="1504187" cy="2438055"/>
          </a:xfrm>
          <a:prstGeom prst="straightConnector1">
            <a:avLst/>
          </a:prstGeom>
          <a:noFill/>
          <a:ln w="9525" cap="flat" cmpd="sng">
            <a:solidFill>
              <a:schemeClr val="bg1"/>
            </a:solidFill>
            <a:prstDash val="solid"/>
            <a:round/>
            <a:headEnd type="none" w="med" len="med"/>
            <a:tailEnd type="none" w="med" len="med"/>
          </a:ln>
        </p:spPr>
      </p:cxnSp>
      <p:cxnSp>
        <p:nvCxnSpPr>
          <p:cNvPr id="7624" name="Google Shape;7624;p103"/>
          <p:cNvCxnSpPr>
            <a:stCxn id="7527" idx="6"/>
            <a:endCxn id="7534" idx="2"/>
          </p:cNvCxnSpPr>
          <p:nvPr/>
        </p:nvCxnSpPr>
        <p:spPr>
          <a:xfrm>
            <a:off x="2893089" y="4107637"/>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625" name="Google Shape;7625;p103"/>
          <p:cNvCxnSpPr/>
          <p:nvPr/>
        </p:nvCxnSpPr>
        <p:spPr>
          <a:xfrm>
            <a:off x="2893089" y="1669583"/>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626" name="Google Shape;7626;p103"/>
          <p:cNvCxnSpPr>
            <a:stCxn id="7525" idx="6"/>
            <a:endCxn id="7535" idx="2"/>
          </p:cNvCxnSpPr>
          <p:nvPr/>
        </p:nvCxnSpPr>
        <p:spPr>
          <a:xfrm>
            <a:off x="2893089" y="1669585"/>
            <a:ext cx="1504187" cy="3657081"/>
          </a:xfrm>
          <a:prstGeom prst="straightConnector1">
            <a:avLst/>
          </a:prstGeom>
          <a:noFill/>
          <a:ln w="9525" cap="flat" cmpd="sng">
            <a:solidFill>
              <a:schemeClr val="bg1"/>
            </a:solidFill>
            <a:prstDash val="solid"/>
            <a:round/>
            <a:headEnd type="none" w="med" len="med"/>
            <a:tailEnd type="none" w="med" len="med"/>
          </a:ln>
        </p:spPr>
      </p:cxnSp>
      <p:cxnSp>
        <p:nvCxnSpPr>
          <p:cNvPr id="7627" name="Google Shape;7627;p103"/>
          <p:cNvCxnSpPr>
            <a:stCxn id="7528" idx="6"/>
            <a:endCxn id="7533" idx="2"/>
          </p:cNvCxnSpPr>
          <p:nvPr/>
        </p:nvCxnSpPr>
        <p:spPr>
          <a:xfrm rot="10800000" flipH="1">
            <a:off x="2893089" y="1669584"/>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628" name="Google Shape;7628;p103"/>
          <p:cNvCxnSpPr>
            <a:stCxn id="7528" idx="6"/>
            <a:endCxn id="7534" idx="2"/>
          </p:cNvCxnSpPr>
          <p:nvPr/>
        </p:nvCxnSpPr>
        <p:spPr>
          <a:xfrm>
            <a:off x="2893089" y="2888611"/>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629" name="Google Shape;7629;p103"/>
          <p:cNvCxnSpPr>
            <a:stCxn id="7526" idx="6"/>
            <a:endCxn id="7535" idx="2"/>
          </p:cNvCxnSpPr>
          <p:nvPr/>
        </p:nvCxnSpPr>
        <p:spPr>
          <a:xfrm>
            <a:off x="2893089" y="5326664"/>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630" name="Google Shape;7630;p103"/>
          <p:cNvCxnSpPr>
            <a:stCxn id="7526" idx="6"/>
            <a:endCxn id="7536" idx="2"/>
          </p:cNvCxnSpPr>
          <p:nvPr/>
        </p:nvCxnSpPr>
        <p:spPr>
          <a:xfrm rot="10800000" flipH="1">
            <a:off x="2893089" y="2888610"/>
            <a:ext cx="1504187" cy="2438055"/>
          </a:xfrm>
          <a:prstGeom prst="straightConnector1">
            <a:avLst/>
          </a:prstGeom>
          <a:noFill/>
          <a:ln w="9525" cap="flat" cmpd="sng">
            <a:solidFill>
              <a:schemeClr val="bg1"/>
            </a:solidFill>
            <a:prstDash val="solid"/>
            <a:round/>
            <a:headEnd type="none" w="med" len="med"/>
            <a:tailEnd type="none" w="med" len="med"/>
          </a:ln>
        </p:spPr>
      </p:cxnSp>
      <p:cxnSp>
        <p:nvCxnSpPr>
          <p:cNvPr id="7631" name="Google Shape;7631;p103"/>
          <p:cNvCxnSpPr/>
          <p:nvPr/>
        </p:nvCxnSpPr>
        <p:spPr>
          <a:xfrm>
            <a:off x="4817481" y="1669583"/>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632" name="Google Shape;7632;p103"/>
          <p:cNvCxnSpPr/>
          <p:nvPr/>
        </p:nvCxnSpPr>
        <p:spPr>
          <a:xfrm rot="10800000" flipH="1">
            <a:off x="4817481" y="1669585"/>
            <a:ext cx="1504187" cy="3657081"/>
          </a:xfrm>
          <a:prstGeom prst="straightConnector1">
            <a:avLst/>
          </a:prstGeom>
          <a:noFill/>
          <a:ln w="9525" cap="flat" cmpd="sng">
            <a:solidFill>
              <a:schemeClr val="bg1"/>
            </a:solidFill>
            <a:prstDash val="solid"/>
            <a:round/>
            <a:headEnd type="none" w="med" len="med"/>
            <a:tailEnd type="none" w="med" len="med"/>
          </a:ln>
        </p:spPr>
      </p:cxnSp>
      <p:cxnSp>
        <p:nvCxnSpPr>
          <p:cNvPr id="7633" name="Google Shape;7633;p103"/>
          <p:cNvCxnSpPr/>
          <p:nvPr/>
        </p:nvCxnSpPr>
        <p:spPr>
          <a:xfrm rot="10800000" flipH="1">
            <a:off x="4817481" y="2888611"/>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634" name="Google Shape;7634;p103"/>
          <p:cNvCxnSpPr/>
          <p:nvPr/>
        </p:nvCxnSpPr>
        <p:spPr>
          <a:xfrm>
            <a:off x="4817481" y="2888611"/>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635" name="Google Shape;7635;p103"/>
          <p:cNvCxnSpPr/>
          <p:nvPr/>
        </p:nvCxnSpPr>
        <p:spPr>
          <a:xfrm>
            <a:off x="4817481" y="1669583"/>
            <a:ext cx="1504187" cy="2438055"/>
          </a:xfrm>
          <a:prstGeom prst="straightConnector1">
            <a:avLst/>
          </a:prstGeom>
          <a:noFill/>
          <a:ln w="9525" cap="flat" cmpd="sng">
            <a:solidFill>
              <a:schemeClr val="bg1"/>
            </a:solidFill>
            <a:prstDash val="solid"/>
            <a:round/>
            <a:headEnd type="none" w="med" len="med"/>
            <a:tailEnd type="none" w="med" len="med"/>
          </a:ln>
        </p:spPr>
      </p:cxnSp>
      <p:cxnSp>
        <p:nvCxnSpPr>
          <p:cNvPr id="7636" name="Google Shape;7636;p103"/>
          <p:cNvCxnSpPr/>
          <p:nvPr/>
        </p:nvCxnSpPr>
        <p:spPr>
          <a:xfrm>
            <a:off x="4817481" y="2888610"/>
            <a:ext cx="1504187" cy="2438055"/>
          </a:xfrm>
          <a:prstGeom prst="straightConnector1">
            <a:avLst/>
          </a:prstGeom>
          <a:noFill/>
          <a:ln w="9525" cap="flat" cmpd="sng">
            <a:solidFill>
              <a:schemeClr val="bg1"/>
            </a:solidFill>
            <a:prstDash val="solid"/>
            <a:round/>
            <a:headEnd type="none" w="med" len="med"/>
            <a:tailEnd type="none" w="med" len="med"/>
          </a:ln>
        </p:spPr>
      </p:cxnSp>
      <p:cxnSp>
        <p:nvCxnSpPr>
          <p:cNvPr id="7637" name="Google Shape;7637;p103"/>
          <p:cNvCxnSpPr/>
          <p:nvPr/>
        </p:nvCxnSpPr>
        <p:spPr>
          <a:xfrm>
            <a:off x="4817481" y="4107637"/>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638" name="Google Shape;7638;p103"/>
          <p:cNvCxnSpPr/>
          <p:nvPr/>
        </p:nvCxnSpPr>
        <p:spPr>
          <a:xfrm rot="10800000" flipH="1">
            <a:off x="4817481" y="4107637"/>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639" name="Google Shape;7639;p103"/>
          <p:cNvCxnSpPr/>
          <p:nvPr/>
        </p:nvCxnSpPr>
        <p:spPr>
          <a:xfrm>
            <a:off x="4817481" y="1669584"/>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640" name="Google Shape;7640;p103"/>
          <p:cNvCxnSpPr/>
          <p:nvPr/>
        </p:nvCxnSpPr>
        <p:spPr>
          <a:xfrm rot="10800000" flipH="1">
            <a:off x="4817481" y="1669583"/>
            <a:ext cx="1504187" cy="2438055"/>
          </a:xfrm>
          <a:prstGeom prst="straightConnector1">
            <a:avLst/>
          </a:prstGeom>
          <a:noFill/>
          <a:ln w="9525" cap="flat" cmpd="sng">
            <a:solidFill>
              <a:schemeClr val="bg1"/>
            </a:solidFill>
            <a:prstDash val="solid"/>
            <a:round/>
            <a:headEnd type="none" w="med" len="med"/>
            <a:tailEnd type="none" w="med" len="med"/>
          </a:ln>
        </p:spPr>
      </p:cxnSp>
      <p:cxnSp>
        <p:nvCxnSpPr>
          <p:cNvPr id="7641" name="Google Shape;7641;p103"/>
          <p:cNvCxnSpPr/>
          <p:nvPr/>
        </p:nvCxnSpPr>
        <p:spPr>
          <a:xfrm>
            <a:off x="4817481" y="4107637"/>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642" name="Google Shape;7642;p103"/>
          <p:cNvCxnSpPr/>
          <p:nvPr/>
        </p:nvCxnSpPr>
        <p:spPr>
          <a:xfrm>
            <a:off x="4817481" y="1669583"/>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643" name="Google Shape;7643;p103"/>
          <p:cNvCxnSpPr/>
          <p:nvPr/>
        </p:nvCxnSpPr>
        <p:spPr>
          <a:xfrm>
            <a:off x="4817481" y="1669585"/>
            <a:ext cx="1504187" cy="3657081"/>
          </a:xfrm>
          <a:prstGeom prst="straightConnector1">
            <a:avLst/>
          </a:prstGeom>
          <a:noFill/>
          <a:ln w="9525" cap="flat" cmpd="sng">
            <a:solidFill>
              <a:schemeClr val="bg1"/>
            </a:solidFill>
            <a:prstDash val="solid"/>
            <a:round/>
            <a:headEnd type="none" w="med" len="med"/>
            <a:tailEnd type="none" w="med" len="med"/>
          </a:ln>
        </p:spPr>
      </p:cxnSp>
      <p:cxnSp>
        <p:nvCxnSpPr>
          <p:cNvPr id="7644" name="Google Shape;7644;p103"/>
          <p:cNvCxnSpPr/>
          <p:nvPr/>
        </p:nvCxnSpPr>
        <p:spPr>
          <a:xfrm rot="10800000" flipH="1">
            <a:off x="4817481" y="1669584"/>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645" name="Google Shape;7645;p103"/>
          <p:cNvCxnSpPr/>
          <p:nvPr/>
        </p:nvCxnSpPr>
        <p:spPr>
          <a:xfrm>
            <a:off x="4817481" y="2888611"/>
            <a:ext cx="1504187" cy="1219027"/>
          </a:xfrm>
          <a:prstGeom prst="straightConnector1">
            <a:avLst/>
          </a:prstGeom>
          <a:noFill/>
          <a:ln w="9525" cap="flat" cmpd="sng">
            <a:solidFill>
              <a:schemeClr val="bg1"/>
            </a:solidFill>
            <a:prstDash val="solid"/>
            <a:round/>
            <a:headEnd type="none" w="med" len="med"/>
            <a:tailEnd type="none" w="med" len="med"/>
          </a:ln>
        </p:spPr>
      </p:cxnSp>
      <p:cxnSp>
        <p:nvCxnSpPr>
          <p:cNvPr id="7646" name="Google Shape;7646;p103"/>
          <p:cNvCxnSpPr/>
          <p:nvPr/>
        </p:nvCxnSpPr>
        <p:spPr>
          <a:xfrm>
            <a:off x="4817481" y="5326664"/>
            <a:ext cx="1504187" cy="0"/>
          </a:xfrm>
          <a:prstGeom prst="straightConnector1">
            <a:avLst/>
          </a:prstGeom>
          <a:noFill/>
          <a:ln w="9525" cap="flat" cmpd="sng">
            <a:solidFill>
              <a:schemeClr val="bg1"/>
            </a:solidFill>
            <a:prstDash val="solid"/>
            <a:round/>
            <a:headEnd type="none" w="med" len="med"/>
            <a:tailEnd type="none" w="med" len="med"/>
          </a:ln>
        </p:spPr>
      </p:cxnSp>
      <p:cxnSp>
        <p:nvCxnSpPr>
          <p:cNvPr id="7647" name="Google Shape;7647;p103"/>
          <p:cNvCxnSpPr/>
          <p:nvPr/>
        </p:nvCxnSpPr>
        <p:spPr>
          <a:xfrm rot="10800000" flipH="1">
            <a:off x="4817481" y="2888610"/>
            <a:ext cx="1504187" cy="2438055"/>
          </a:xfrm>
          <a:prstGeom prst="straightConnector1">
            <a:avLst/>
          </a:prstGeom>
          <a:noFill/>
          <a:ln w="9525" cap="flat" cmpd="sng">
            <a:solidFill>
              <a:schemeClr val="bg1"/>
            </a:solidFill>
            <a:prstDash val="solid"/>
            <a:round/>
            <a:headEnd type="none" w="med" len="med"/>
            <a:tailEnd type="none" w="med" len="med"/>
          </a:ln>
        </p:spPr>
      </p:cxnSp>
      <p:cxnSp>
        <p:nvCxnSpPr>
          <p:cNvPr id="7648" name="Google Shape;7648;p103"/>
          <p:cNvCxnSpPr>
            <a:stCxn id="7553" idx="2"/>
            <a:endCxn id="7545" idx="6"/>
          </p:cNvCxnSpPr>
          <p:nvPr/>
        </p:nvCxnSpPr>
        <p:spPr>
          <a:xfrm rot="10800000">
            <a:off x="6753341" y="1669584"/>
            <a:ext cx="1605772" cy="2234883"/>
          </a:xfrm>
          <a:prstGeom prst="straightConnector1">
            <a:avLst/>
          </a:prstGeom>
          <a:noFill/>
          <a:ln w="9525" cap="flat" cmpd="sng">
            <a:solidFill>
              <a:schemeClr val="bg1"/>
            </a:solidFill>
            <a:prstDash val="solid"/>
            <a:round/>
            <a:headEnd type="none" w="med" len="med"/>
            <a:tailEnd type="none" w="med" len="med"/>
          </a:ln>
        </p:spPr>
      </p:cxnSp>
      <p:cxnSp>
        <p:nvCxnSpPr>
          <p:cNvPr id="7649" name="Google Shape;7649;p103"/>
          <p:cNvCxnSpPr>
            <a:stCxn id="7556" idx="2"/>
            <a:endCxn id="7545" idx="6"/>
          </p:cNvCxnSpPr>
          <p:nvPr/>
        </p:nvCxnSpPr>
        <p:spPr>
          <a:xfrm rot="10800000">
            <a:off x="6753341" y="1669583"/>
            <a:ext cx="1605772" cy="3047568"/>
          </a:xfrm>
          <a:prstGeom prst="straightConnector1">
            <a:avLst/>
          </a:prstGeom>
          <a:noFill/>
          <a:ln w="9525" cap="flat" cmpd="sng">
            <a:solidFill>
              <a:schemeClr val="bg1"/>
            </a:solidFill>
            <a:prstDash val="solid"/>
            <a:round/>
            <a:headEnd type="none" w="med" len="med"/>
            <a:tailEnd type="none" w="med" len="med"/>
          </a:ln>
        </p:spPr>
      </p:cxnSp>
      <p:cxnSp>
        <p:nvCxnSpPr>
          <p:cNvPr id="7650" name="Google Shape;7650;p103"/>
          <p:cNvCxnSpPr>
            <a:stCxn id="7554" idx="2"/>
            <a:endCxn id="7545" idx="6"/>
          </p:cNvCxnSpPr>
          <p:nvPr/>
        </p:nvCxnSpPr>
        <p:spPr>
          <a:xfrm rot="10800000">
            <a:off x="6753341" y="1669584"/>
            <a:ext cx="1605772" cy="3860253"/>
          </a:xfrm>
          <a:prstGeom prst="straightConnector1">
            <a:avLst/>
          </a:prstGeom>
          <a:noFill/>
          <a:ln w="9525" cap="flat" cmpd="sng">
            <a:solidFill>
              <a:schemeClr val="bg1"/>
            </a:solidFill>
            <a:prstDash val="solid"/>
            <a:round/>
            <a:headEnd type="none" w="med" len="med"/>
            <a:tailEnd type="none" w="med" len="med"/>
          </a:ln>
        </p:spPr>
      </p:cxnSp>
      <p:cxnSp>
        <p:nvCxnSpPr>
          <p:cNvPr id="7651" name="Google Shape;7651;p103"/>
          <p:cNvCxnSpPr>
            <a:stCxn id="7555" idx="2"/>
            <a:endCxn id="7545" idx="6"/>
          </p:cNvCxnSpPr>
          <p:nvPr/>
        </p:nvCxnSpPr>
        <p:spPr>
          <a:xfrm rot="10800000">
            <a:off x="6753341" y="1669585"/>
            <a:ext cx="1605772" cy="4672937"/>
          </a:xfrm>
          <a:prstGeom prst="straightConnector1">
            <a:avLst/>
          </a:prstGeom>
          <a:noFill/>
          <a:ln w="9525" cap="flat" cmpd="sng">
            <a:solidFill>
              <a:schemeClr val="bg1"/>
            </a:solidFill>
            <a:prstDash val="solid"/>
            <a:round/>
            <a:headEnd type="none" w="med" len="med"/>
            <a:tailEnd type="none" w="med" len="med"/>
          </a:ln>
        </p:spPr>
      </p:cxnSp>
      <p:cxnSp>
        <p:nvCxnSpPr>
          <p:cNvPr id="7652" name="Google Shape;7652;p103"/>
          <p:cNvCxnSpPr>
            <a:endCxn id="7548" idx="6"/>
          </p:cNvCxnSpPr>
          <p:nvPr/>
        </p:nvCxnSpPr>
        <p:spPr>
          <a:xfrm flipH="1">
            <a:off x="6753341" y="663327"/>
            <a:ext cx="1605772" cy="2225284"/>
          </a:xfrm>
          <a:prstGeom prst="straightConnector1">
            <a:avLst/>
          </a:prstGeom>
          <a:noFill/>
          <a:ln w="9525" cap="flat" cmpd="sng">
            <a:solidFill>
              <a:schemeClr val="bg1"/>
            </a:solidFill>
            <a:prstDash val="solid"/>
            <a:round/>
            <a:headEnd type="none" w="med" len="med"/>
            <a:tailEnd type="none" w="med" len="med"/>
          </a:ln>
        </p:spPr>
      </p:cxnSp>
      <p:cxnSp>
        <p:nvCxnSpPr>
          <p:cNvPr id="7653" name="Google Shape;7653;p103"/>
          <p:cNvCxnSpPr>
            <a:stCxn id="7552" idx="2"/>
            <a:endCxn id="7548" idx="6"/>
          </p:cNvCxnSpPr>
          <p:nvPr/>
        </p:nvCxnSpPr>
        <p:spPr>
          <a:xfrm flipH="1">
            <a:off x="6753341" y="1466413"/>
            <a:ext cx="1605772" cy="1422199"/>
          </a:xfrm>
          <a:prstGeom prst="straightConnector1">
            <a:avLst/>
          </a:prstGeom>
          <a:noFill/>
          <a:ln w="9525" cap="flat" cmpd="sng">
            <a:solidFill>
              <a:schemeClr val="bg1"/>
            </a:solidFill>
            <a:prstDash val="solid"/>
            <a:round/>
            <a:headEnd type="none" w="med" len="med"/>
            <a:tailEnd type="none" w="med" len="med"/>
          </a:ln>
        </p:spPr>
      </p:cxnSp>
      <p:cxnSp>
        <p:nvCxnSpPr>
          <p:cNvPr id="7654" name="Google Shape;7654;p103"/>
          <p:cNvCxnSpPr>
            <a:stCxn id="7553" idx="2"/>
            <a:endCxn id="7548" idx="6"/>
          </p:cNvCxnSpPr>
          <p:nvPr/>
        </p:nvCxnSpPr>
        <p:spPr>
          <a:xfrm rot="10800000">
            <a:off x="6753341" y="2888611"/>
            <a:ext cx="1605772" cy="1015856"/>
          </a:xfrm>
          <a:prstGeom prst="straightConnector1">
            <a:avLst/>
          </a:prstGeom>
          <a:noFill/>
          <a:ln w="9525" cap="flat" cmpd="sng">
            <a:solidFill>
              <a:schemeClr val="bg1"/>
            </a:solidFill>
            <a:prstDash val="solid"/>
            <a:round/>
            <a:headEnd type="none" w="med" len="med"/>
            <a:tailEnd type="none" w="med" len="med"/>
          </a:ln>
        </p:spPr>
      </p:cxnSp>
      <p:cxnSp>
        <p:nvCxnSpPr>
          <p:cNvPr id="7655" name="Google Shape;7655;p103"/>
          <p:cNvCxnSpPr>
            <a:stCxn id="7551" idx="2"/>
            <a:endCxn id="7545" idx="6"/>
          </p:cNvCxnSpPr>
          <p:nvPr/>
        </p:nvCxnSpPr>
        <p:spPr>
          <a:xfrm rot="10800000">
            <a:off x="6753341" y="1669583"/>
            <a:ext cx="1605772" cy="1422199"/>
          </a:xfrm>
          <a:prstGeom prst="straightConnector1">
            <a:avLst/>
          </a:prstGeom>
          <a:noFill/>
          <a:ln w="9525" cap="flat" cmpd="sng">
            <a:solidFill>
              <a:schemeClr val="bg1"/>
            </a:solidFill>
            <a:prstDash val="solid"/>
            <a:round/>
            <a:headEnd type="none" w="med" len="med"/>
            <a:tailEnd type="none" w="med" len="med"/>
          </a:ln>
        </p:spPr>
      </p:cxnSp>
      <p:cxnSp>
        <p:nvCxnSpPr>
          <p:cNvPr id="7656" name="Google Shape;7656;p103"/>
          <p:cNvCxnSpPr>
            <a:stCxn id="7550" idx="2"/>
            <a:endCxn id="7545" idx="6"/>
          </p:cNvCxnSpPr>
          <p:nvPr/>
        </p:nvCxnSpPr>
        <p:spPr>
          <a:xfrm rot="10800000">
            <a:off x="6753341" y="1669583"/>
            <a:ext cx="1605772" cy="609515"/>
          </a:xfrm>
          <a:prstGeom prst="straightConnector1">
            <a:avLst/>
          </a:prstGeom>
          <a:noFill/>
          <a:ln w="9525" cap="flat" cmpd="sng">
            <a:solidFill>
              <a:schemeClr val="bg1"/>
            </a:solidFill>
            <a:prstDash val="solid"/>
            <a:round/>
            <a:headEnd type="none" w="med" len="med"/>
            <a:tailEnd type="none" w="med" len="med"/>
          </a:ln>
        </p:spPr>
      </p:cxnSp>
      <p:cxnSp>
        <p:nvCxnSpPr>
          <p:cNvPr id="7657" name="Google Shape;7657;p103"/>
          <p:cNvCxnSpPr>
            <a:stCxn id="7554" idx="2"/>
            <a:endCxn id="7548" idx="6"/>
          </p:cNvCxnSpPr>
          <p:nvPr/>
        </p:nvCxnSpPr>
        <p:spPr>
          <a:xfrm rot="10800000">
            <a:off x="6753341" y="2888612"/>
            <a:ext cx="1605772" cy="2641225"/>
          </a:xfrm>
          <a:prstGeom prst="straightConnector1">
            <a:avLst/>
          </a:prstGeom>
          <a:noFill/>
          <a:ln w="9525" cap="flat" cmpd="sng">
            <a:solidFill>
              <a:schemeClr val="bg1"/>
            </a:solidFill>
            <a:prstDash val="solid"/>
            <a:round/>
            <a:headEnd type="none" w="med" len="med"/>
            <a:tailEnd type="none" w="med" len="med"/>
          </a:ln>
        </p:spPr>
      </p:cxnSp>
      <p:cxnSp>
        <p:nvCxnSpPr>
          <p:cNvPr id="7658" name="Google Shape;7658;p103"/>
          <p:cNvCxnSpPr>
            <a:stCxn id="7556" idx="2"/>
            <a:endCxn id="7548" idx="6"/>
          </p:cNvCxnSpPr>
          <p:nvPr/>
        </p:nvCxnSpPr>
        <p:spPr>
          <a:xfrm rot="10800000">
            <a:off x="6753341" y="2888611"/>
            <a:ext cx="1605772" cy="1828541"/>
          </a:xfrm>
          <a:prstGeom prst="straightConnector1">
            <a:avLst/>
          </a:prstGeom>
          <a:noFill/>
          <a:ln w="9525" cap="flat" cmpd="sng">
            <a:solidFill>
              <a:schemeClr val="bg1"/>
            </a:solidFill>
            <a:prstDash val="solid"/>
            <a:round/>
            <a:headEnd type="none" w="med" len="med"/>
            <a:tailEnd type="none" w="med" len="med"/>
          </a:ln>
        </p:spPr>
      </p:cxnSp>
      <p:cxnSp>
        <p:nvCxnSpPr>
          <p:cNvPr id="7659" name="Google Shape;7659;p103"/>
          <p:cNvCxnSpPr/>
          <p:nvPr/>
        </p:nvCxnSpPr>
        <p:spPr>
          <a:xfrm rot="10800000">
            <a:off x="6753341" y="2888611"/>
            <a:ext cx="1605772" cy="1015856"/>
          </a:xfrm>
          <a:prstGeom prst="straightConnector1">
            <a:avLst/>
          </a:prstGeom>
          <a:noFill/>
          <a:ln w="9525" cap="flat" cmpd="sng">
            <a:solidFill>
              <a:schemeClr val="bg1"/>
            </a:solidFill>
            <a:prstDash val="solid"/>
            <a:round/>
            <a:headEnd type="none" w="med" len="med"/>
            <a:tailEnd type="none" w="med" len="med"/>
          </a:ln>
        </p:spPr>
      </p:cxnSp>
      <p:cxnSp>
        <p:nvCxnSpPr>
          <p:cNvPr id="7660" name="Google Shape;7660;p103"/>
          <p:cNvCxnSpPr>
            <a:stCxn id="7555" idx="2"/>
            <a:endCxn id="7548" idx="6"/>
          </p:cNvCxnSpPr>
          <p:nvPr/>
        </p:nvCxnSpPr>
        <p:spPr>
          <a:xfrm rot="10800000">
            <a:off x="6753341" y="2888610"/>
            <a:ext cx="1605772" cy="3453911"/>
          </a:xfrm>
          <a:prstGeom prst="straightConnector1">
            <a:avLst/>
          </a:prstGeom>
          <a:noFill/>
          <a:ln w="9525" cap="flat" cmpd="sng">
            <a:solidFill>
              <a:schemeClr val="bg1"/>
            </a:solidFill>
            <a:prstDash val="solid"/>
            <a:round/>
            <a:headEnd type="none" w="med" len="med"/>
            <a:tailEnd type="none" w="med" len="med"/>
          </a:ln>
        </p:spPr>
      </p:cxnSp>
      <p:cxnSp>
        <p:nvCxnSpPr>
          <p:cNvPr id="7661" name="Google Shape;7661;p103"/>
          <p:cNvCxnSpPr/>
          <p:nvPr/>
        </p:nvCxnSpPr>
        <p:spPr>
          <a:xfrm rot="10800000">
            <a:off x="6754007" y="5326664"/>
            <a:ext cx="1605772" cy="1015856"/>
          </a:xfrm>
          <a:prstGeom prst="straightConnector1">
            <a:avLst/>
          </a:prstGeom>
          <a:noFill/>
          <a:ln w="9525" cap="flat" cmpd="sng">
            <a:solidFill>
              <a:schemeClr val="bg1"/>
            </a:solidFill>
            <a:prstDash val="solid"/>
            <a:round/>
            <a:headEnd type="none" w="med" len="med"/>
            <a:tailEnd type="none" w="med" len="med"/>
          </a:ln>
        </p:spPr>
      </p:cxnSp>
      <p:cxnSp>
        <p:nvCxnSpPr>
          <p:cNvPr id="7662" name="Google Shape;7662;p103"/>
          <p:cNvCxnSpPr/>
          <p:nvPr/>
        </p:nvCxnSpPr>
        <p:spPr>
          <a:xfrm rot="10800000">
            <a:off x="6754007" y="5326665"/>
            <a:ext cx="1605772" cy="203171"/>
          </a:xfrm>
          <a:prstGeom prst="straightConnector1">
            <a:avLst/>
          </a:prstGeom>
          <a:noFill/>
          <a:ln w="9525" cap="flat" cmpd="sng">
            <a:solidFill>
              <a:schemeClr val="bg1"/>
            </a:solidFill>
            <a:prstDash val="solid"/>
            <a:round/>
            <a:headEnd type="none" w="med" len="med"/>
            <a:tailEnd type="none" w="med" len="med"/>
          </a:ln>
        </p:spPr>
      </p:cxnSp>
      <p:cxnSp>
        <p:nvCxnSpPr>
          <p:cNvPr id="7663" name="Google Shape;7663;p103"/>
          <p:cNvCxnSpPr/>
          <p:nvPr/>
        </p:nvCxnSpPr>
        <p:spPr>
          <a:xfrm rot="10800000">
            <a:off x="6754007" y="4107637"/>
            <a:ext cx="1605772" cy="609515"/>
          </a:xfrm>
          <a:prstGeom prst="straightConnector1">
            <a:avLst/>
          </a:prstGeom>
          <a:noFill/>
          <a:ln w="9525" cap="flat" cmpd="sng">
            <a:solidFill>
              <a:schemeClr val="bg1"/>
            </a:solidFill>
            <a:prstDash val="solid"/>
            <a:round/>
            <a:headEnd type="none" w="med" len="med"/>
            <a:tailEnd type="none" w="med" len="med"/>
          </a:ln>
        </p:spPr>
      </p:cxnSp>
      <p:cxnSp>
        <p:nvCxnSpPr>
          <p:cNvPr id="7664" name="Google Shape;7664;p103"/>
          <p:cNvCxnSpPr/>
          <p:nvPr/>
        </p:nvCxnSpPr>
        <p:spPr>
          <a:xfrm flipH="1">
            <a:off x="6754007" y="3904467"/>
            <a:ext cx="1605772" cy="203171"/>
          </a:xfrm>
          <a:prstGeom prst="straightConnector1">
            <a:avLst/>
          </a:prstGeom>
          <a:noFill/>
          <a:ln w="9525" cap="flat" cmpd="sng">
            <a:solidFill>
              <a:schemeClr val="bg1"/>
            </a:solidFill>
            <a:prstDash val="solid"/>
            <a:round/>
            <a:headEnd type="none" w="med" len="med"/>
            <a:tailEnd type="none" w="med" len="med"/>
          </a:ln>
        </p:spPr>
      </p:cxnSp>
      <p:cxnSp>
        <p:nvCxnSpPr>
          <p:cNvPr id="7665" name="Google Shape;7665;p103"/>
          <p:cNvCxnSpPr/>
          <p:nvPr/>
        </p:nvCxnSpPr>
        <p:spPr>
          <a:xfrm rot="10800000">
            <a:off x="6754007" y="2888611"/>
            <a:ext cx="1605772" cy="203171"/>
          </a:xfrm>
          <a:prstGeom prst="straightConnector1">
            <a:avLst/>
          </a:prstGeom>
          <a:noFill/>
          <a:ln w="9525" cap="flat" cmpd="sng">
            <a:solidFill>
              <a:schemeClr val="bg1"/>
            </a:solidFill>
            <a:prstDash val="solid"/>
            <a:round/>
            <a:headEnd type="none" w="med" len="med"/>
            <a:tailEnd type="none" w="med" len="med"/>
          </a:ln>
        </p:spPr>
      </p:cxnSp>
      <p:cxnSp>
        <p:nvCxnSpPr>
          <p:cNvPr id="7666" name="Google Shape;7666;p103"/>
          <p:cNvCxnSpPr/>
          <p:nvPr/>
        </p:nvCxnSpPr>
        <p:spPr>
          <a:xfrm flipH="1">
            <a:off x="6755341" y="2269297"/>
            <a:ext cx="1605772" cy="609515"/>
          </a:xfrm>
          <a:prstGeom prst="straightConnector1">
            <a:avLst/>
          </a:prstGeom>
          <a:noFill/>
          <a:ln w="9525" cap="flat" cmpd="sng">
            <a:solidFill>
              <a:schemeClr val="bg1"/>
            </a:solidFill>
            <a:prstDash val="solid"/>
            <a:round/>
            <a:headEnd type="none" w="med" len="med"/>
            <a:tailEnd type="none" w="med" len="med"/>
          </a:ln>
        </p:spPr>
      </p:cxnSp>
      <p:cxnSp>
        <p:nvCxnSpPr>
          <p:cNvPr id="7667" name="Google Shape;7667;p103"/>
          <p:cNvCxnSpPr/>
          <p:nvPr/>
        </p:nvCxnSpPr>
        <p:spPr>
          <a:xfrm flipH="1">
            <a:off x="6754007" y="1466413"/>
            <a:ext cx="1605772" cy="203171"/>
          </a:xfrm>
          <a:prstGeom prst="straightConnector1">
            <a:avLst/>
          </a:prstGeom>
          <a:noFill/>
          <a:ln w="9525" cap="flat" cmpd="sng">
            <a:solidFill>
              <a:schemeClr val="bg1"/>
            </a:solidFill>
            <a:prstDash val="solid"/>
            <a:round/>
            <a:headEnd type="none" w="med" len="med"/>
            <a:tailEnd type="none" w="med" len="med"/>
          </a:ln>
        </p:spPr>
      </p:cxnSp>
      <p:cxnSp>
        <p:nvCxnSpPr>
          <p:cNvPr id="7668" name="Google Shape;7668;p103"/>
          <p:cNvCxnSpPr/>
          <p:nvPr/>
        </p:nvCxnSpPr>
        <p:spPr>
          <a:xfrm flipH="1">
            <a:off x="6754007" y="653727"/>
            <a:ext cx="1605772" cy="1015856"/>
          </a:xfrm>
          <a:prstGeom prst="straightConnector1">
            <a:avLst/>
          </a:prstGeom>
          <a:noFill/>
          <a:ln w="9525" cap="flat" cmpd="sng">
            <a:solidFill>
              <a:schemeClr val="bg1"/>
            </a:solidFill>
            <a:prstDash val="solid"/>
            <a:round/>
            <a:headEnd type="none" w="med" len="med"/>
            <a:tailEnd type="none" w="med" len="med"/>
          </a:ln>
        </p:spPr>
      </p:cxnSp>
      <p:cxnSp>
        <p:nvCxnSpPr>
          <p:cNvPr id="7669" name="Google Shape;7669;p103"/>
          <p:cNvCxnSpPr/>
          <p:nvPr/>
        </p:nvCxnSpPr>
        <p:spPr>
          <a:xfrm flipH="1">
            <a:off x="6754007" y="3091781"/>
            <a:ext cx="1605772" cy="2234883"/>
          </a:xfrm>
          <a:prstGeom prst="straightConnector1">
            <a:avLst/>
          </a:prstGeom>
          <a:noFill/>
          <a:ln w="9525" cap="flat" cmpd="sng">
            <a:solidFill>
              <a:schemeClr val="bg1"/>
            </a:solidFill>
            <a:prstDash val="solid"/>
            <a:round/>
            <a:headEnd type="none" w="med" len="med"/>
            <a:tailEnd type="none" w="med" len="med"/>
          </a:ln>
        </p:spPr>
      </p:cxnSp>
      <p:cxnSp>
        <p:nvCxnSpPr>
          <p:cNvPr id="7670" name="Google Shape;7670;p103"/>
          <p:cNvCxnSpPr/>
          <p:nvPr/>
        </p:nvCxnSpPr>
        <p:spPr>
          <a:xfrm flipH="1">
            <a:off x="6754007" y="2279096"/>
            <a:ext cx="1605772" cy="3047568"/>
          </a:xfrm>
          <a:prstGeom prst="straightConnector1">
            <a:avLst/>
          </a:prstGeom>
          <a:noFill/>
          <a:ln w="9525" cap="flat" cmpd="sng">
            <a:solidFill>
              <a:schemeClr val="bg1"/>
            </a:solidFill>
            <a:prstDash val="solid"/>
            <a:round/>
            <a:headEnd type="none" w="med" len="med"/>
            <a:tailEnd type="none" w="med" len="med"/>
          </a:ln>
        </p:spPr>
      </p:cxnSp>
      <p:cxnSp>
        <p:nvCxnSpPr>
          <p:cNvPr id="7671" name="Google Shape;7671;p103"/>
          <p:cNvCxnSpPr/>
          <p:nvPr/>
        </p:nvCxnSpPr>
        <p:spPr>
          <a:xfrm flipH="1">
            <a:off x="6754007" y="1466412"/>
            <a:ext cx="1605772" cy="3860253"/>
          </a:xfrm>
          <a:prstGeom prst="straightConnector1">
            <a:avLst/>
          </a:prstGeom>
          <a:noFill/>
          <a:ln w="9525" cap="flat" cmpd="sng">
            <a:solidFill>
              <a:schemeClr val="bg1"/>
            </a:solidFill>
            <a:prstDash val="solid"/>
            <a:round/>
            <a:headEnd type="none" w="med" len="med"/>
            <a:tailEnd type="none" w="med" len="med"/>
          </a:ln>
        </p:spPr>
      </p:cxnSp>
      <p:cxnSp>
        <p:nvCxnSpPr>
          <p:cNvPr id="7672" name="Google Shape;7672;p103"/>
          <p:cNvCxnSpPr/>
          <p:nvPr/>
        </p:nvCxnSpPr>
        <p:spPr>
          <a:xfrm flipH="1">
            <a:off x="6754007" y="653729"/>
            <a:ext cx="1605772" cy="4672937"/>
          </a:xfrm>
          <a:prstGeom prst="straightConnector1">
            <a:avLst/>
          </a:prstGeom>
          <a:noFill/>
          <a:ln w="9525" cap="flat" cmpd="sng">
            <a:solidFill>
              <a:schemeClr val="bg1"/>
            </a:solidFill>
            <a:prstDash val="solid"/>
            <a:round/>
            <a:headEnd type="none" w="med" len="med"/>
            <a:tailEnd type="none" w="med" len="med"/>
          </a:ln>
        </p:spPr>
      </p:cxnSp>
      <p:cxnSp>
        <p:nvCxnSpPr>
          <p:cNvPr id="7673" name="Google Shape;7673;p103"/>
          <p:cNvCxnSpPr/>
          <p:nvPr/>
        </p:nvCxnSpPr>
        <p:spPr>
          <a:xfrm rot="10800000">
            <a:off x="6754007" y="4107638"/>
            <a:ext cx="1605772" cy="2225284"/>
          </a:xfrm>
          <a:prstGeom prst="straightConnector1">
            <a:avLst/>
          </a:prstGeom>
          <a:noFill/>
          <a:ln w="9525" cap="flat" cmpd="sng">
            <a:solidFill>
              <a:schemeClr val="bg1"/>
            </a:solidFill>
            <a:prstDash val="solid"/>
            <a:round/>
            <a:headEnd type="none" w="med" len="med"/>
            <a:tailEnd type="none" w="med" len="med"/>
          </a:ln>
        </p:spPr>
      </p:cxnSp>
      <p:cxnSp>
        <p:nvCxnSpPr>
          <p:cNvPr id="7674" name="Google Shape;7674;p103"/>
          <p:cNvCxnSpPr/>
          <p:nvPr/>
        </p:nvCxnSpPr>
        <p:spPr>
          <a:xfrm rot="10800000">
            <a:off x="6754007" y="4107638"/>
            <a:ext cx="1605772" cy="1422199"/>
          </a:xfrm>
          <a:prstGeom prst="straightConnector1">
            <a:avLst/>
          </a:prstGeom>
          <a:noFill/>
          <a:ln w="9525" cap="flat" cmpd="sng">
            <a:solidFill>
              <a:schemeClr val="bg1"/>
            </a:solidFill>
            <a:prstDash val="solid"/>
            <a:round/>
            <a:headEnd type="none" w="med" len="med"/>
            <a:tailEnd type="none" w="med" len="med"/>
          </a:ln>
        </p:spPr>
      </p:cxnSp>
      <p:cxnSp>
        <p:nvCxnSpPr>
          <p:cNvPr id="7675" name="Google Shape;7675;p103"/>
          <p:cNvCxnSpPr/>
          <p:nvPr/>
        </p:nvCxnSpPr>
        <p:spPr>
          <a:xfrm flipH="1">
            <a:off x="6754007" y="3091781"/>
            <a:ext cx="1605772" cy="1015856"/>
          </a:xfrm>
          <a:prstGeom prst="straightConnector1">
            <a:avLst/>
          </a:prstGeom>
          <a:noFill/>
          <a:ln w="9525" cap="flat" cmpd="sng">
            <a:solidFill>
              <a:schemeClr val="bg1"/>
            </a:solidFill>
            <a:prstDash val="solid"/>
            <a:round/>
            <a:headEnd type="none" w="med" len="med"/>
            <a:tailEnd type="none" w="med" len="med"/>
          </a:ln>
        </p:spPr>
      </p:cxnSp>
      <p:cxnSp>
        <p:nvCxnSpPr>
          <p:cNvPr id="7676" name="Google Shape;7676;p103"/>
          <p:cNvCxnSpPr/>
          <p:nvPr/>
        </p:nvCxnSpPr>
        <p:spPr>
          <a:xfrm flipH="1">
            <a:off x="6754007" y="3904466"/>
            <a:ext cx="1605772" cy="1422199"/>
          </a:xfrm>
          <a:prstGeom prst="straightConnector1">
            <a:avLst/>
          </a:prstGeom>
          <a:noFill/>
          <a:ln w="9525" cap="flat" cmpd="sng">
            <a:solidFill>
              <a:schemeClr val="bg1"/>
            </a:solidFill>
            <a:prstDash val="solid"/>
            <a:round/>
            <a:headEnd type="none" w="med" len="med"/>
            <a:tailEnd type="none" w="med" len="med"/>
          </a:ln>
        </p:spPr>
      </p:cxnSp>
      <p:cxnSp>
        <p:nvCxnSpPr>
          <p:cNvPr id="7677" name="Google Shape;7677;p103"/>
          <p:cNvCxnSpPr/>
          <p:nvPr/>
        </p:nvCxnSpPr>
        <p:spPr>
          <a:xfrm flipH="1">
            <a:off x="6754007" y="4717149"/>
            <a:ext cx="1605772" cy="609515"/>
          </a:xfrm>
          <a:prstGeom prst="straightConnector1">
            <a:avLst/>
          </a:prstGeom>
          <a:noFill/>
          <a:ln w="9525" cap="flat" cmpd="sng">
            <a:solidFill>
              <a:schemeClr val="bg1"/>
            </a:solidFill>
            <a:prstDash val="solid"/>
            <a:round/>
            <a:headEnd type="none" w="med" len="med"/>
            <a:tailEnd type="none" w="med" len="med"/>
          </a:ln>
        </p:spPr>
      </p:cxnSp>
      <p:cxnSp>
        <p:nvCxnSpPr>
          <p:cNvPr id="7678" name="Google Shape;7678;p103"/>
          <p:cNvCxnSpPr/>
          <p:nvPr/>
        </p:nvCxnSpPr>
        <p:spPr>
          <a:xfrm flipH="1">
            <a:off x="6754007" y="1466413"/>
            <a:ext cx="1605772" cy="2641225"/>
          </a:xfrm>
          <a:prstGeom prst="straightConnector1">
            <a:avLst/>
          </a:prstGeom>
          <a:noFill/>
          <a:ln w="9525" cap="flat" cmpd="sng">
            <a:solidFill>
              <a:schemeClr val="bg1"/>
            </a:solidFill>
            <a:prstDash val="solid"/>
            <a:round/>
            <a:headEnd type="none" w="med" len="med"/>
            <a:tailEnd type="none" w="med" len="med"/>
          </a:ln>
        </p:spPr>
      </p:cxnSp>
      <p:cxnSp>
        <p:nvCxnSpPr>
          <p:cNvPr id="7679" name="Google Shape;7679;p103"/>
          <p:cNvCxnSpPr/>
          <p:nvPr/>
        </p:nvCxnSpPr>
        <p:spPr>
          <a:xfrm flipH="1">
            <a:off x="6754007" y="2279096"/>
            <a:ext cx="1605772" cy="1828541"/>
          </a:xfrm>
          <a:prstGeom prst="straightConnector1">
            <a:avLst/>
          </a:prstGeom>
          <a:noFill/>
          <a:ln w="9525" cap="flat" cmpd="sng">
            <a:solidFill>
              <a:schemeClr val="bg1"/>
            </a:solidFill>
            <a:prstDash val="solid"/>
            <a:round/>
            <a:headEnd type="none" w="med" len="med"/>
            <a:tailEnd type="none" w="med" len="med"/>
          </a:ln>
        </p:spPr>
      </p:cxnSp>
      <p:cxnSp>
        <p:nvCxnSpPr>
          <p:cNvPr id="7680" name="Google Shape;7680;p103"/>
          <p:cNvCxnSpPr/>
          <p:nvPr/>
        </p:nvCxnSpPr>
        <p:spPr>
          <a:xfrm flipH="1">
            <a:off x="6754007" y="3091781"/>
            <a:ext cx="1605772" cy="1015856"/>
          </a:xfrm>
          <a:prstGeom prst="straightConnector1">
            <a:avLst/>
          </a:prstGeom>
          <a:noFill/>
          <a:ln w="9525" cap="flat" cmpd="sng">
            <a:solidFill>
              <a:schemeClr val="bg1"/>
            </a:solidFill>
            <a:prstDash val="solid"/>
            <a:round/>
            <a:headEnd type="none" w="med" len="med"/>
            <a:tailEnd type="none" w="med" len="med"/>
          </a:ln>
        </p:spPr>
      </p:cxnSp>
      <p:cxnSp>
        <p:nvCxnSpPr>
          <p:cNvPr id="7681" name="Google Shape;7681;p103"/>
          <p:cNvCxnSpPr/>
          <p:nvPr/>
        </p:nvCxnSpPr>
        <p:spPr>
          <a:xfrm flipH="1">
            <a:off x="6754007" y="653727"/>
            <a:ext cx="1605772" cy="3453911"/>
          </a:xfrm>
          <a:prstGeom prst="straightConnector1">
            <a:avLst/>
          </a:prstGeom>
          <a:noFill/>
          <a:ln w="9525" cap="flat" cmpd="sng">
            <a:solidFill>
              <a:schemeClr val="bg1"/>
            </a:solidFill>
            <a:prstDash val="solid"/>
            <a:round/>
            <a:headEnd type="none" w="med" len="med"/>
            <a:tailEnd type="none" w="med" len="med"/>
          </a:ln>
        </p:spPr>
      </p:cxnSp>
      <p:grpSp>
        <p:nvGrpSpPr>
          <p:cNvPr id="7682" name="Google Shape;7682;p103"/>
          <p:cNvGrpSpPr/>
          <p:nvPr/>
        </p:nvGrpSpPr>
        <p:grpSpPr>
          <a:xfrm>
            <a:off x="8784519" y="653729"/>
            <a:ext cx="1607772" cy="5688793"/>
            <a:chOff x="5217475" y="642400"/>
            <a:chExt cx="1206000" cy="4267200"/>
          </a:xfrm>
        </p:grpSpPr>
        <p:cxnSp>
          <p:nvCxnSpPr>
            <p:cNvPr id="7683" name="Google Shape;7683;p103"/>
            <p:cNvCxnSpPr/>
            <p:nvPr/>
          </p:nvCxnSpPr>
          <p:spPr>
            <a:xfrm>
              <a:off x="5218975" y="642400"/>
              <a:ext cx="1204500" cy="762000"/>
            </a:xfrm>
            <a:prstGeom prst="straightConnector1">
              <a:avLst/>
            </a:prstGeom>
            <a:noFill/>
            <a:ln w="9525" cap="flat" cmpd="sng">
              <a:solidFill>
                <a:schemeClr val="bg1"/>
              </a:solidFill>
              <a:prstDash val="solid"/>
              <a:round/>
              <a:headEnd type="none" w="med" len="med"/>
              <a:tailEnd type="none" w="med" len="med"/>
            </a:ln>
          </p:spPr>
        </p:cxnSp>
        <p:cxnSp>
          <p:nvCxnSpPr>
            <p:cNvPr id="7684" name="Google Shape;7684;p103"/>
            <p:cNvCxnSpPr/>
            <p:nvPr/>
          </p:nvCxnSpPr>
          <p:spPr>
            <a:xfrm>
              <a:off x="5218975" y="1252000"/>
              <a:ext cx="1204500" cy="152400"/>
            </a:xfrm>
            <a:prstGeom prst="straightConnector1">
              <a:avLst/>
            </a:prstGeom>
            <a:noFill/>
            <a:ln w="9525" cap="flat" cmpd="sng">
              <a:solidFill>
                <a:schemeClr val="bg1"/>
              </a:solidFill>
              <a:prstDash val="solid"/>
              <a:round/>
              <a:headEnd type="none" w="med" len="med"/>
              <a:tailEnd type="none" w="med" len="med"/>
            </a:ln>
          </p:spPr>
        </p:cxnSp>
        <p:cxnSp>
          <p:nvCxnSpPr>
            <p:cNvPr id="7685" name="Google Shape;7685;p103"/>
            <p:cNvCxnSpPr/>
            <p:nvPr/>
          </p:nvCxnSpPr>
          <p:spPr>
            <a:xfrm>
              <a:off x="5218975" y="1861600"/>
              <a:ext cx="1204500" cy="457200"/>
            </a:xfrm>
            <a:prstGeom prst="straightConnector1">
              <a:avLst/>
            </a:prstGeom>
            <a:noFill/>
            <a:ln w="9525" cap="flat" cmpd="sng">
              <a:solidFill>
                <a:schemeClr val="bg1"/>
              </a:solidFill>
              <a:prstDash val="solid"/>
              <a:round/>
              <a:headEnd type="none" w="med" len="med"/>
              <a:tailEnd type="none" w="med" len="med"/>
            </a:ln>
          </p:spPr>
        </p:cxnSp>
        <p:cxnSp>
          <p:nvCxnSpPr>
            <p:cNvPr id="7686" name="Google Shape;7686;p103"/>
            <p:cNvCxnSpPr/>
            <p:nvPr/>
          </p:nvCxnSpPr>
          <p:spPr>
            <a:xfrm rot="10800000" flipH="1">
              <a:off x="5218975" y="2318800"/>
              <a:ext cx="1204500" cy="152400"/>
            </a:xfrm>
            <a:prstGeom prst="straightConnector1">
              <a:avLst/>
            </a:prstGeom>
            <a:noFill/>
            <a:ln w="9525" cap="flat" cmpd="sng">
              <a:solidFill>
                <a:schemeClr val="bg1"/>
              </a:solidFill>
              <a:prstDash val="solid"/>
              <a:round/>
              <a:headEnd type="none" w="med" len="med"/>
              <a:tailEnd type="none" w="med" len="med"/>
            </a:ln>
          </p:spPr>
        </p:cxnSp>
        <p:cxnSp>
          <p:nvCxnSpPr>
            <p:cNvPr id="7687" name="Google Shape;7687;p103"/>
            <p:cNvCxnSpPr/>
            <p:nvPr/>
          </p:nvCxnSpPr>
          <p:spPr>
            <a:xfrm>
              <a:off x="5218975" y="3080800"/>
              <a:ext cx="1204500" cy="152400"/>
            </a:xfrm>
            <a:prstGeom prst="straightConnector1">
              <a:avLst/>
            </a:prstGeom>
            <a:noFill/>
            <a:ln w="9525" cap="flat" cmpd="sng">
              <a:solidFill>
                <a:schemeClr val="bg1"/>
              </a:solidFill>
              <a:prstDash val="solid"/>
              <a:round/>
              <a:headEnd type="none" w="med" len="med"/>
              <a:tailEnd type="none" w="med" len="med"/>
            </a:ln>
          </p:spPr>
        </p:cxnSp>
        <p:cxnSp>
          <p:nvCxnSpPr>
            <p:cNvPr id="7688" name="Google Shape;7688;p103"/>
            <p:cNvCxnSpPr/>
            <p:nvPr/>
          </p:nvCxnSpPr>
          <p:spPr>
            <a:xfrm rot="10800000" flipH="1">
              <a:off x="5217975" y="3240550"/>
              <a:ext cx="1204500" cy="457200"/>
            </a:xfrm>
            <a:prstGeom prst="straightConnector1">
              <a:avLst/>
            </a:prstGeom>
            <a:noFill/>
            <a:ln w="9525" cap="flat" cmpd="sng">
              <a:solidFill>
                <a:schemeClr val="bg1"/>
              </a:solidFill>
              <a:prstDash val="solid"/>
              <a:round/>
              <a:headEnd type="none" w="med" len="med"/>
              <a:tailEnd type="none" w="med" len="med"/>
            </a:ln>
          </p:spPr>
        </p:cxnSp>
        <p:cxnSp>
          <p:nvCxnSpPr>
            <p:cNvPr id="7689" name="Google Shape;7689;p103"/>
            <p:cNvCxnSpPr/>
            <p:nvPr/>
          </p:nvCxnSpPr>
          <p:spPr>
            <a:xfrm rot="10800000" flipH="1">
              <a:off x="5218975" y="4147600"/>
              <a:ext cx="1204500" cy="152400"/>
            </a:xfrm>
            <a:prstGeom prst="straightConnector1">
              <a:avLst/>
            </a:prstGeom>
            <a:noFill/>
            <a:ln w="9525" cap="flat" cmpd="sng">
              <a:solidFill>
                <a:schemeClr val="bg1"/>
              </a:solidFill>
              <a:prstDash val="solid"/>
              <a:round/>
              <a:headEnd type="none" w="med" len="med"/>
              <a:tailEnd type="none" w="med" len="med"/>
            </a:ln>
          </p:spPr>
        </p:cxnSp>
        <p:cxnSp>
          <p:nvCxnSpPr>
            <p:cNvPr id="7690" name="Google Shape;7690;p103"/>
            <p:cNvCxnSpPr/>
            <p:nvPr/>
          </p:nvCxnSpPr>
          <p:spPr>
            <a:xfrm rot="10800000" flipH="1">
              <a:off x="5218975" y="4147600"/>
              <a:ext cx="1204500" cy="762000"/>
            </a:xfrm>
            <a:prstGeom prst="straightConnector1">
              <a:avLst/>
            </a:prstGeom>
            <a:noFill/>
            <a:ln w="9525" cap="flat" cmpd="sng">
              <a:solidFill>
                <a:schemeClr val="bg1"/>
              </a:solidFill>
              <a:prstDash val="solid"/>
              <a:round/>
              <a:headEnd type="none" w="med" len="med"/>
              <a:tailEnd type="none" w="med" len="med"/>
            </a:ln>
          </p:spPr>
        </p:cxnSp>
        <p:cxnSp>
          <p:nvCxnSpPr>
            <p:cNvPr id="7691" name="Google Shape;7691;p103"/>
            <p:cNvCxnSpPr/>
            <p:nvPr/>
          </p:nvCxnSpPr>
          <p:spPr>
            <a:xfrm rot="10800000" flipH="1">
              <a:off x="5218975" y="1404400"/>
              <a:ext cx="1204500" cy="1676400"/>
            </a:xfrm>
            <a:prstGeom prst="straightConnector1">
              <a:avLst/>
            </a:prstGeom>
            <a:noFill/>
            <a:ln w="9525" cap="flat" cmpd="sng">
              <a:solidFill>
                <a:schemeClr val="bg1"/>
              </a:solidFill>
              <a:prstDash val="solid"/>
              <a:round/>
              <a:headEnd type="none" w="med" len="med"/>
              <a:tailEnd type="none" w="med" len="med"/>
            </a:ln>
          </p:spPr>
        </p:cxnSp>
        <p:cxnSp>
          <p:nvCxnSpPr>
            <p:cNvPr id="7692" name="Google Shape;7692;p103"/>
            <p:cNvCxnSpPr/>
            <p:nvPr/>
          </p:nvCxnSpPr>
          <p:spPr>
            <a:xfrm rot="10800000" flipH="1">
              <a:off x="5218975" y="1404400"/>
              <a:ext cx="1204500" cy="2286000"/>
            </a:xfrm>
            <a:prstGeom prst="straightConnector1">
              <a:avLst/>
            </a:prstGeom>
            <a:noFill/>
            <a:ln w="9525" cap="flat" cmpd="sng">
              <a:solidFill>
                <a:schemeClr val="bg1"/>
              </a:solidFill>
              <a:prstDash val="solid"/>
              <a:round/>
              <a:headEnd type="none" w="med" len="med"/>
              <a:tailEnd type="none" w="med" len="med"/>
            </a:ln>
          </p:spPr>
        </p:cxnSp>
        <p:cxnSp>
          <p:nvCxnSpPr>
            <p:cNvPr id="7693" name="Google Shape;7693;p103"/>
            <p:cNvCxnSpPr/>
            <p:nvPr/>
          </p:nvCxnSpPr>
          <p:spPr>
            <a:xfrm rot="10800000" flipH="1">
              <a:off x="5218975" y="1404400"/>
              <a:ext cx="1204500" cy="2895600"/>
            </a:xfrm>
            <a:prstGeom prst="straightConnector1">
              <a:avLst/>
            </a:prstGeom>
            <a:noFill/>
            <a:ln w="9525" cap="flat" cmpd="sng">
              <a:solidFill>
                <a:schemeClr val="bg1"/>
              </a:solidFill>
              <a:prstDash val="solid"/>
              <a:round/>
              <a:headEnd type="none" w="med" len="med"/>
              <a:tailEnd type="none" w="med" len="med"/>
            </a:ln>
          </p:spPr>
        </p:cxnSp>
        <p:cxnSp>
          <p:nvCxnSpPr>
            <p:cNvPr id="7694" name="Google Shape;7694;p103"/>
            <p:cNvCxnSpPr/>
            <p:nvPr/>
          </p:nvCxnSpPr>
          <p:spPr>
            <a:xfrm rot="10800000" flipH="1">
              <a:off x="5218975" y="1404400"/>
              <a:ext cx="1204500" cy="3505200"/>
            </a:xfrm>
            <a:prstGeom prst="straightConnector1">
              <a:avLst/>
            </a:prstGeom>
            <a:noFill/>
            <a:ln w="9525" cap="flat" cmpd="sng">
              <a:solidFill>
                <a:schemeClr val="bg1"/>
              </a:solidFill>
              <a:prstDash val="solid"/>
              <a:round/>
              <a:headEnd type="none" w="med" len="med"/>
              <a:tailEnd type="none" w="med" len="med"/>
            </a:ln>
          </p:spPr>
        </p:cxnSp>
        <p:cxnSp>
          <p:nvCxnSpPr>
            <p:cNvPr id="7695" name="Google Shape;7695;p103"/>
            <p:cNvCxnSpPr/>
            <p:nvPr/>
          </p:nvCxnSpPr>
          <p:spPr>
            <a:xfrm>
              <a:off x="5218975" y="649600"/>
              <a:ext cx="1204500" cy="1669200"/>
            </a:xfrm>
            <a:prstGeom prst="straightConnector1">
              <a:avLst/>
            </a:prstGeom>
            <a:noFill/>
            <a:ln w="9525" cap="flat" cmpd="sng">
              <a:solidFill>
                <a:schemeClr val="bg1"/>
              </a:solidFill>
              <a:prstDash val="solid"/>
              <a:round/>
              <a:headEnd type="none" w="med" len="med"/>
              <a:tailEnd type="none" w="med" len="med"/>
            </a:ln>
          </p:spPr>
        </p:cxnSp>
        <p:cxnSp>
          <p:nvCxnSpPr>
            <p:cNvPr id="7696" name="Google Shape;7696;p103"/>
            <p:cNvCxnSpPr/>
            <p:nvPr/>
          </p:nvCxnSpPr>
          <p:spPr>
            <a:xfrm>
              <a:off x="5218975" y="1252000"/>
              <a:ext cx="1204500" cy="1066800"/>
            </a:xfrm>
            <a:prstGeom prst="straightConnector1">
              <a:avLst/>
            </a:prstGeom>
            <a:noFill/>
            <a:ln w="9525" cap="flat" cmpd="sng">
              <a:solidFill>
                <a:schemeClr val="bg1"/>
              </a:solidFill>
              <a:prstDash val="solid"/>
              <a:round/>
              <a:headEnd type="none" w="med" len="med"/>
              <a:tailEnd type="none" w="med" len="med"/>
            </a:ln>
          </p:spPr>
        </p:cxnSp>
        <p:cxnSp>
          <p:nvCxnSpPr>
            <p:cNvPr id="7697" name="Google Shape;7697;p103"/>
            <p:cNvCxnSpPr/>
            <p:nvPr/>
          </p:nvCxnSpPr>
          <p:spPr>
            <a:xfrm rot="10800000" flipH="1">
              <a:off x="5218975" y="2318800"/>
              <a:ext cx="1204500" cy="762000"/>
            </a:xfrm>
            <a:prstGeom prst="straightConnector1">
              <a:avLst/>
            </a:prstGeom>
            <a:noFill/>
            <a:ln w="9525" cap="flat" cmpd="sng">
              <a:solidFill>
                <a:schemeClr val="bg1"/>
              </a:solidFill>
              <a:prstDash val="solid"/>
              <a:round/>
              <a:headEnd type="none" w="med" len="med"/>
              <a:tailEnd type="none" w="med" len="med"/>
            </a:ln>
          </p:spPr>
        </p:cxnSp>
        <p:cxnSp>
          <p:nvCxnSpPr>
            <p:cNvPr id="7698" name="Google Shape;7698;p103"/>
            <p:cNvCxnSpPr/>
            <p:nvPr/>
          </p:nvCxnSpPr>
          <p:spPr>
            <a:xfrm rot="10800000" flipH="1">
              <a:off x="5218975" y="1404400"/>
              <a:ext cx="1204500" cy="1066800"/>
            </a:xfrm>
            <a:prstGeom prst="straightConnector1">
              <a:avLst/>
            </a:prstGeom>
            <a:noFill/>
            <a:ln w="9525" cap="flat" cmpd="sng">
              <a:solidFill>
                <a:schemeClr val="bg1"/>
              </a:solidFill>
              <a:prstDash val="solid"/>
              <a:round/>
              <a:headEnd type="none" w="med" len="med"/>
              <a:tailEnd type="none" w="med" len="med"/>
            </a:ln>
          </p:spPr>
        </p:cxnSp>
        <p:cxnSp>
          <p:nvCxnSpPr>
            <p:cNvPr id="7699" name="Google Shape;7699;p103"/>
            <p:cNvCxnSpPr/>
            <p:nvPr/>
          </p:nvCxnSpPr>
          <p:spPr>
            <a:xfrm rot="10800000" flipH="1">
              <a:off x="5218975" y="1404400"/>
              <a:ext cx="1204500" cy="457200"/>
            </a:xfrm>
            <a:prstGeom prst="straightConnector1">
              <a:avLst/>
            </a:prstGeom>
            <a:noFill/>
            <a:ln w="9525" cap="flat" cmpd="sng">
              <a:solidFill>
                <a:schemeClr val="bg1"/>
              </a:solidFill>
              <a:prstDash val="solid"/>
              <a:round/>
              <a:headEnd type="none" w="med" len="med"/>
              <a:tailEnd type="none" w="med" len="med"/>
            </a:ln>
          </p:spPr>
        </p:cxnSp>
        <p:cxnSp>
          <p:nvCxnSpPr>
            <p:cNvPr id="7700" name="Google Shape;7700;p103"/>
            <p:cNvCxnSpPr/>
            <p:nvPr/>
          </p:nvCxnSpPr>
          <p:spPr>
            <a:xfrm rot="10800000" flipH="1">
              <a:off x="5218975" y="2318800"/>
              <a:ext cx="1204500" cy="1981200"/>
            </a:xfrm>
            <a:prstGeom prst="straightConnector1">
              <a:avLst/>
            </a:prstGeom>
            <a:noFill/>
            <a:ln w="9525" cap="flat" cmpd="sng">
              <a:solidFill>
                <a:schemeClr val="bg1"/>
              </a:solidFill>
              <a:prstDash val="solid"/>
              <a:round/>
              <a:headEnd type="none" w="med" len="med"/>
              <a:tailEnd type="none" w="med" len="med"/>
            </a:ln>
          </p:spPr>
        </p:cxnSp>
        <p:cxnSp>
          <p:nvCxnSpPr>
            <p:cNvPr id="7701" name="Google Shape;7701;p103"/>
            <p:cNvCxnSpPr/>
            <p:nvPr/>
          </p:nvCxnSpPr>
          <p:spPr>
            <a:xfrm rot="10800000" flipH="1">
              <a:off x="5218975" y="2318800"/>
              <a:ext cx="1204500" cy="1371600"/>
            </a:xfrm>
            <a:prstGeom prst="straightConnector1">
              <a:avLst/>
            </a:prstGeom>
            <a:noFill/>
            <a:ln w="9525" cap="flat" cmpd="sng">
              <a:solidFill>
                <a:schemeClr val="bg1"/>
              </a:solidFill>
              <a:prstDash val="solid"/>
              <a:round/>
              <a:headEnd type="none" w="med" len="med"/>
              <a:tailEnd type="none" w="med" len="med"/>
            </a:ln>
          </p:spPr>
        </p:cxnSp>
        <p:cxnSp>
          <p:nvCxnSpPr>
            <p:cNvPr id="7702" name="Google Shape;7702;p103"/>
            <p:cNvCxnSpPr/>
            <p:nvPr/>
          </p:nvCxnSpPr>
          <p:spPr>
            <a:xfrm rot="10800000" flipH="1">
              <a:off x="5218975" y="2318800"/>
              <a:ext cx="1204500" cy="762000"/>
            </a:xfrm>
            <a:prstGeom prst="straightConnector1">
              <a:avLst/>
            </a:prstGeom>
            <a:noFill/>
            <a:ln w="9525" cap="flat" cmpd="sng">
              <a:solidFill>
                <a:schemeClr val="bg1"/>
              </a:solidFill>
              <a:prstDash val="solid"/>
              <a:round/>
              <a:headEnd type="none" w="med" len="med"/>
              <a:tailEnd type="none" w="med" len="med"/>
            </a:ln>
          </p:spPr>
        </p:cxnSp>
        <p:cxnSp>
          <p:nvCxnSpPr>
            <p:cNvPr id="7703" name="Google Shape;7703;p103"/>
            <p:cNvCxnSpPr/>
            <p:nvPr/>
          </p:nvCxnSpPr>
          <p:spPr>
            <a:xfrm rot="10800000" flipH="1">
              <a:off x="5218975" y="2318800"/>
              <a:ext cx="1204500" cy="2590800"/>
            </a:xfrm>
            <a:prstGeom prst="straightConnector1">
              <a:avLst/>
            </a:prstGeom>
            <a:noFill/>
            <a:ln w="9525" cap="flat" cmpd="sng">
              <a:solidFill>
                <a:schemeClr val="bg1"/>
              </a:solidFill>
              <a:prstDash val="solid"/>
              <a:round/>
              <a:headEnd type="none" w="med" len="med"/>
              <a:tailEnd type="none" w="med" len="med"/>
            </a:ln>
          </p:spPr>
        </p:cxnSp>
        <p:cxnSp>
          <p:nvCxnSpPr>
            <p:cNvPr id="7704" name="Google Shape;7704;p103"/>
            <p:cNvCxnSpPr/>
            <p:nvPr/>
          </p:nvCxnSpPr>
          <p:spPr>
            <a:xfrm rot="10800000" flipH="1">
              <a:off x="5218475" y="4147600"/>
              <a:ext cx="1204500" cy="762000"/>
            </a:xfrm>
            <a:prstGeom prst="straightConnector1">
              <a:avLst/>
            </a:prstGeom>
            <a:noFill/>
            <a:ln w="9525" cap="flat" cmpd="sng">
              <a:solidFill>
                <a:schemeClr val="bg1"/>
              </a:solidFill>
              <a:prstDash val="solid"/>
              <a:round/>
              <a:headEnd type="none" w="med" len="med"/>
              <a:tailEnd type="none" w="med" len="med"/>
            </a:ln>
          </p:spPr>
        </p:cxnSp>
        <p:cxnSp>
          <p:nvCxnSpPr>
            <p:cNvPr id="7705" name="Google Shape;7705;p103"/>
            <p:cNvCxnSpPr/>
            <p:nvPr/>
          </p:nvCxnSpPr>
          <p:spPr>
            <a:xfrm rot="10800000" flipH="1">
              <a:off x="5218475" y="4147600"/>
              <a:ext cx="1204500" cy="152400"/>
            </a:xfrm>
            <a:prstGeom prst="straightConnector1">
              <a:avLst/>
            </a:prstGeom>
            <a:noFill/>
            <a:ln w="9525" cap="flat" cmpd="sng">
              <a:solidFill>
                <a:schemeClr val="bg1"/>
              </a:solidFill>
              <a:prstDash val="solid"/>
              <a:round/>
              <a:headEnd type="none" w="med" len="med"/>
              <a:tailEnd type="none" w="med" len="med"/>
            </a:ln>
          </p:spPr>
        </p:cxnSp>
        <p:cxnSp>
          <p:nvCxnSpPr>
            <p:cNvPr id="7706" name="Google Shape;7706;p103"/>
            <p:cNvCxnSpPr/>
            <p:nvPr/>
          </p:nvCxnSpPr>
          <p:spPr>
            <a:xfrm rot="10800000" flipH="1">
              <a:off x="5218475" y="3233200"/>
              <a:ext cx="1204500" cy="457200"/>
            </a:xfrm>
            <a:prstGeom prst="straightConnector1">
              <a:avLst/>
            </a:prstGeom>
            <a:noFill/>
            <a:ln w="9525" cap="flat" cmpd="sng">
              <a:solidFill>
                <a:schemeClr val="bg1"/>
              </a:solidFill>
              <a:prstDash val="solid"/>
              <a:round/>
              <a:headEnd type="none" w="med" len="med"/>
              <a:tailEnd type="none" w="med" len="med"/>
            </a:ln>
          </p:spPr>
        </p:cxnSp>
        <p:cxnSp>
          <p:nvCxnSpPr>
            <p:cNvPr id="7707" name="Google Shape;7707;p103"/>
            <p:cNvCxnSpPr/>
            <p:nvPr/>
          </p:nvCxnSpPr>
          <p:spPr>
            <a:xfrm>
              <a:off x="5218475" y="3080800"/>
              <a:ext cx="1204500" cy="152400"/>
            </a:xfrm>
            <a:prstGeom prst="straightConnector1">
              <a:avLst/>
            </a:prstGeom>
            <a:noFill/>
            <a:ln w="9525" cap="flat" cmpd="sng">
              <a:solidFill>
                <a:schemeClr val="bg1"/>
              </a:solidFill>
              <a:prstDash val="solid"/>
              <a:round/>
              <a:headEnd type="none" w="med" len="med"/>
              <a:tailEnd type="none" w="med" len="med"/>
            </a:ln>
          </p:spPr>
        </p:cxnSp>
        <p:cxnSp>
          <p:nvCxnSpPr>
            <p:cNvPr id="7708" name="Google Shape;7708;p103"/>
            <p:cNvCxnSpPr/>
            <p:nvPr/>
          </p:nvCxnSpPr>
          <p:spPr>
            <a:xfrm rot="10800000" flipH="1">
              <a:off x="5218475" y="2318800"/>
              <a:ext cx="1204500" cy="152400"/>
            </a:xfrm>
            <a:prstGeom prst="straightConnector1">
              <a:avLst/>
            </a:prstGeom>
            <a:noFill/>
            <a:ln w="9525" cap="flat" cmpd="sng">
              <a:solidFill>
                <a:schemeClr val="bg1"/>
              </a:solidFill>
              <a:prstDash val="solid"/>
              <a:round/>
              <a:headEnd type="none" w="med" len="med"/>
              <a:tailEnd type="none" w="med" len="med"/>
            </a:ln>
          </p:spPr>
        </p:cxnSp>
        <p:cxnSp>
          <p:nvCxnSpPr>
            <p:cNvPr id="7709" name="Google Shape;7709;p103"/>
            <p:cNvCxnSpPr/>
            <p:nvPr/>
          </p:nvCxnSpPr>
          <p:spPr>
            <a:xfrm>
              <a:off x="5217475" y="1854250"/>
              <a:ext cx="1204500" cy="457200"/>
            </a:xfrm>
            <a:prstGeom prst="straightConnector1">
              <a:avLst/>
            </a:prstGeom>
            <a:noFill/>
            <a:ln w="9525" cap="flat" cmpd="sng">
              <a:solidFill>
                <a:schemeClr val="bg1"/>
              </a:solidFill>
              <a:prstDash val="solid"/>
              <a:round/>
              <a:headEnd type="none" w="med" len="med"/>
              <a:tailEnd type="none" w="med" len="med"/>
            </a:ln>
          </p:spPr>
        </p:cxnSp>
        <p:cxnSp>
          <p:nvCxnSpPr>
            <p:cNvPr id="7710" name="Google Shape;7710;p103"/>
            <p:cNvCxnSpPr/>
            <p:nvPr/>
          </p:nvCxnSpPr>
          <p:spPr>
            <a:xfrm>
              <a:off x="5218475" y="1252000"/>
              <a:ext cx="1204500" cy="152400"/>
            </a:xfrm>
            <a:prstGeom prst="straightConnector1">
              <a:avLst/>
            </a:prstGeom>
            <a:noFill/>
            <a:ln w="9525" cap="flat" cmpd="sng">
              <a:solidFill>
                <a:schemeClr val="bg1"/>
              </a:solidFill>
              <a:prstDash val="solid"/>
              <a:round/>
              <a:headEnd type="none" w="med" len="med"/>
              <a:tailEnd type="none" w="med" len="med"/>
            </a:ln>
          </p:spPr>
        </p:cxnSp>
        <p:cxnSp>
          <p:nvCxnSpPr>
            <p:cNvPr id="7711" name="Google Shape;7711;p103"/>
            <p:cNvCxnSpPr/>
            <p:nvPr/>
          </p:nvCxnSpPr>
          <p:spPr>
            <a:xfrm>
              <a:off x="5218475" y="642400"/>
              <a:ext cx="1204500" cy="762000"/>
            </a:xfrm>
            <a:prstGeom prst="straightConnector1">
              <a:avLst/>
            </a:prstGeom>
            <a:noFill/>
            <a:ln w="9525" cap="flat" cmpd="sng">
              <a:solidFill>
                <a:schemeClr val="bg1"/>
              </a:solidFill>
              <a:prstDash val="solid"/>
              <a:round/>
              <a:headEnd type="none" w="med" len="med"/>
              <a:tailEnd type="none" w="med" len="med"/>
            </a:ln>
          </p:spPr>
        </p:cxnSp>
        <p:cxnSp>
          <p:nvCxnSpPr>
            <p:cNvPr id="7712" name="Google Shape;7712;p103"/>
            <p:cNvCxnSpPr/>
            <p:nvPr/>
          </p:nvCxnSpPr>
          <p:spPr>
            <a:xfrm>
              <a:off x="5218475" y="2471200"/>
              <a:ext cx="1204500" cy="1676400"/>
            </a:xfrm>
            <a:prstGeom prst="straightConnector1">
              <a:avLst/>
            </a:prstGeom>
            <a:noFill/>
            <a:ln w="9525" cap="flat" cmpd="sng">
              <a:solidFill>
                <a:schemeClr val="bg1"/>
              </a:solidFill>
              <a:prstDash val="solid"/>
              <a:round/>
              <a:headEnd type="none" w="med" len="med"/>
              <a:tailEnd type="none" w="med" len="med"/>
            </a:ln>
          </p:spPr>
        </p:cxnSp>
        <p:cxnSp>
          <p:nvCxnSpPr>
            <p:cNvPr id="7713" name="Google Shape;7713;p103"/>
            <p:cNvCxnSpPr/>
            <p:nvPr/>
          </p:nvCxnSpPr>
          <p:spPr>
            <a:xfrm>
              <a:off x="5218475" y="1861600"/>
              <a:ext cx="1204500" cy="2286000"/>
            </a:xfrm>
            <a:prstGeom prst="straightConnector1">
              <a:avLst/>
            </a:prstGeom>
            <a:noFill/>
            <a:ln w="9525" cap="flat" cmpd="sng">
              <a:solidFill>
                <a:schemeClr val="bg1"/>
              </a:solidFill>
              <a:prstDash val="solid"/>
              <a:round/>
              <a:headEnd type="none" w="med" len="med"/>
              <a:tailEnd type="none" w="med" len="med"/>
            </a:ln>
          </p:spPr>
        </p:cxnSp>
        <p:cxnSp>
          <p:nvCxnSpPr>
            <p:cNvPr id="7714" name="Google Shape;7714;p103"/>
            <p:cNvCxnSpPr/>
            <p:nvPr/>
          </p:nvCxnSpPr>
          <p:spPr>
            <a:xfrm>
              <a:off x="5218475" y="1252000"/>
              <a:ext cx="1204500" cy="2895600"/>
            </a:xfrm>
            <a:prstGeom prst="straightConnector1">
              <a:avLst/>
            </a:prstGeom>
            <a:noFill/>
            <a:ln w="9525" cap="flat" cmpd="sng">
              <a:solidFill>
                <a:schemeClr val="bg1"/>
              </a:solidFill>
              <a:prstDash val="solid"/>
              <a:round/>
              <a:headEnd type="none" w="med" len="med"/>
              <a:tailEnd type="none" w="med" len="med"/>
            </a:ln>
          </p:spPr>
        </p:cxnSp>
        <p:cxnSp>
          <p:nvCxnSpPr>
            <p:cNvPr id="7715" name="Google Shape;7715;p103"/>
            <p:cNvCxnSpPr/>
            <p:nvPr/>
          </p:nvCxnSpPr>
          <p:spPr>
            <a:xfrm>
              <a:off x="5218475" y="642400"/>
              <a:ext cx="1204500" cy="3505200"/>
            </a:xfrm>
            <a:prstGeom prst="straightConnector1">
              <a:avLst/>
            </a:prstGeom>
            <a:noFill/>
            <a:ln w="9525" cap="flat" cmpd="sng">
              <a:solidFill>
                <a:schemeClr val="bg1"/>
              </a:solidFill>
              <a:prstDash val="solid"/>
              <a:round/>
              <a:headEnd type="none" w="med" len="med"/>
              <a:tailEnd type="none" w="med" len="med"/>
            </a:ln>
          </p:spPr>
        </p:cxnSp>
        <p:cxnSp>
          <p:nvCxnSpPr>
            <p:cNvPr id="7716" name="Google Shape;7716;p103"/>
            <p:cNvCxnSpPr/>
            <p:nvPr/>
          </p:nvCxnSpPr>
          <p:spPr>
            <a:xfrm rot="10800000" flipH="1">
              <a:off x="5218475" y="3233200"/>
              <a:ext cx="1204500" cy="1669200"/>
            </a:xfrm>
            <a:prstGeom prst="straightConnector1">
              <a:avLst/>
            </a:prstGeom>
            <a:noFill/>
            <a:ln w="9525" cap="flat" cmpd="sng">
              <a:solidFill>
                <a:schemeClr val="bg1"/>
              </a:solidFill>
              <a:prstDash val="solid"/>
              <a:round/>
              <a:headEnd type="none" w="med" len="med"/>
              <a:tailEnd type="none" w="med" len="med"/>
            </a:ln>
          </p:spPr>
        </p:cxnSp>
        <p:cxnSp>
          <p:nvCxnSpPr>
            <p:cNvPr id="7717" name="Google Shape;7717;p103"/>
            <p:cNvCxnSpPr/>
            <p:nvPr/>
          </p:nvCxnSpPr>
          <p:spPr>
            <a:xfrm rot="10800000" flipH="1">
              <a:off x="5218475" y="3233200"/>
              <a:ext cx="1204500" cy="1066800"/>
            </a:xfrm>
            <a:prstGeom prst="straightConnector1">
              <a:avLst/>
            </a:prstGeom>
            <a:noFill/>
            <a:ln w="9525" cap="flat" cmpd="sng">
              <a:solidFill>
                <a:schemeClr val="bg1"/>
              </a:solidFill>
              <a:prstDash val="solid"/>
              <a:round/>
              <a:headEnd type="none" w="med" len="med"/>
              <a:tailEnd type="none" w="med" len="med"/>
            </a:ln>
          </p:spPr>
        </p:cxnSp>
        <p:cxnSp>
          <p:nvCxnSpPr>
            <p:cNvPr id="7718" name="Google Shape;7718;p103"/>
            <p:cNvCxnSpPr/>
            <p:nvPr/>
          </p:nvCxnSpPr>
          <p:spPr>
            <a:xfrm>
              <a:off x="5218475" y="2471200"/>
              <a:ext cx="1204500" cy="762000"/>
            </a:xfrm>
            <a:prstGeom prst="straightConnector1">
              <a:avLst/>
            </a:prstGeom>
            <a:noFill/>
            <a:ln w="9525" cap="flat" cmpd="sng">
              <a:solidFill>
                <a:schemeClr val="bg1"/>
              </a:solidFill>
              <a:prstDash val="solid"/>
              <a:round/>
              <a:headEnd type="none" w="med" len="med"/>
              <a:tailEnd type="none" w="med" len="med"/>
            </a:ln>
          </p:spPr>
        </p:cxnSp>
        <p:cxnSp>
          <p:nvCxnSpPr>
            <p:cNvPr id="7719" name="Google Shape;7719;p103"/>
            <p:cNvCxnSpPr/>
            <p:nvPr/>
          </p:nvCxnSpPr>
          <p:spPr>
            <a:xfrm>
              <a:off x="5218475" y="3080800"/>
              <a:ext cx="1204500" cy="1066800"/>
            </a:xfrm>
            <a:prstGeom prst="straightConnector1">
              <a:avLst/>
            </a:prstGeom>
            <a:noFill/>
            <a:ln w="9525" cap="flat" cmpd="sng">
              <a:solidFill>
                <a:schemeClr val="bg1"/>
              </a:solidFill>
              <a:prstDash val="solid"/>
              <a:round/>
              <a:headEnd type="none" w="med" len="med"/>
              <a:tailEnd type="none" w="med" len="med"/>
            </a:ln>
          </p:spPr>
        </p:cxnSp>
        <p:cxnSp>
          <p:nvCxnSpPr>
            <p:cNvPr id="7720" name="Google Shape;7720;p103"/>
            <p:cNvCxnSpPr/>
            <p:nvPr/>
          </p:nvCxnSpPr>
          <p:spPr>
            <a:xfrm>
              <a:off x="5218475" y="3690400"/>
              <a:ext cx="1204500" cy="457200"/>
            </a:xfrm>
            <a:prstGeom prst="straightConnector1">
              <a:avLst/>
            </a:prstGeom>
            <a:noFill/>
            <a:ln w="9525" cap="flat" cmpd="sng">
              <a:solidFill>
                <a:schemeClr val="bg1"/>
              </a:solidFill>
              <a:prstDash val="solid"/>
              <a:round/>
              <a:headEnd type="none" w="med" len="med"/>
              <a:tailEnd type="none" w="med" len="med"/>
            </a:ln>
          </p:spPr>
        </p:cxnSp>
        <p:cxnSp>
          <p:nvCxnSpPr>
            <p:cNvPr id="7721" name="Google Shape;7721;p103"/>
            <p:cNvCxnSpPr/>
            <p:nvPr/>
          </p:nvCxnSpPr>
          <p:spPr>
            <a:xfrm>
              <a:off x="5218475" y="1252000"/>
              <a:ext cx="1204500" cy="1981200"/>
            </a:xfrm>
            <a:prstGeom prst="straightConnector1">
              <a:avLst/>
            </a:prstGeom>
            <a:noFill/>
            <a:ln w="9525" cap="flat" cmpd="sng">
              <a:solidFill>
                <a:schemeClr val="bg1"/>
              </a:solidFill>
              <a:prstDash val="solid"/>
              <a:round/>
              <a:headEnd type="none" w="med" len="med"/>
              <a:tailEnd type="none" w="med" len="med"/>
            </a:ln>
          </p:spPr>
        </p:cxnSp>
        <p:cxnSp>
          <p:nvCxnSpPr>
            <p:cNvPr id="7722" name="Google Shape;7722;p103"/>
            <p:cNvCxnSpPr/>
            <p:nvPr/>
          </p:nvCxnSpPr>
          <p:spPr>
            <a:xfrm>
              <a:off x="5218475" y="1861600"/>
              <a:ext cx="1204500" cy="1371600"/>
            </a:xfrm>
            <a:prstGeom prst="straightConnector1">
              <a:avLst/>
            </a:prstGeom>
            <a:noFill/>
            <a:ln w="9525" cap="flat" cmpd="sng">
              <a:solidFill>
                <a:schemeClr val="bg1"/>
              </a:solidFill>
              <a:prstDash val="solid"/>
              <a:round/>
              <a:headEnd type="none" w="med" len="med"/>
              <a:tailEnd type="none" w="med" len="med"/>
            </a:ln>
          </p:spPr>
        </p:cxnSp>
        <p:cxnSp>
          <p:nvCxnSpPr>
            <p:cNvPr id="7723" name="Google Shape;7723;p103"/>
            <p:cNvCxnSpPr/>
            <p:nvPr/>
          </p:nvCxnSpPr>
          <p:spPr>
            <a:xfrm>
              <a:off x="5218475" y="2471200"/>
              <a:ext cx="1204500" cy="762000"/>
            </a:xfrm>
            <a:prstGeom prst="straightConnector1">
              <a:avLst/>
            </a:prstGeom>
            <a:noFill/>
            <a:ln w="9525" cap="flat" cmpd="sng">
              <a:solidFill>
                <a:schemeClr val="bg1"/>
              </a:solidFill>
              <a:prstDash val="solid"/>
              <a:round/>
              <a:headEnd type="none" w="med" len="med"/>
              <a:tailEnd type="none" w="med" len="med"/>
            </a:ln>
          </p:spPr>
        </p:cxnSp>
        <p:cxnSp>
          <p:nvCxnSpPr>
            <p:cNvPr id="7724" name="Google Shape;7724;p103"/>
            <p:cNvCxnSpPr/>
            <p:nvPr/>
          </p:nvCxnSpPr>
          <p:spPr>
            <a:xfrm>
              <a:off x="5218475" y="642400"/>
              <a:ext cx="1204500" cy="2590800"/>
            </a:xfrm>
            <a:prstGeom prst="straightConnector1">
              <a:avLst/>
            </a:prstGeom>
            <a:noFill/>
            <a:ln w="9525" cap="flat" cmpd="sng">
              <a:solidFill>
                <a:schemeClr val="bg1"/>
              </a:solidFill>
              <a:prstDash val="solid"/>
              <a:round/>
              <a:headEnd type="none" w="med" len="med"/>
              <a:tailEnd type="none" w="med" len="med"/>
            </a:ln>
          </p:spPr>
        </p:cxnSp>
      </p:grpSp>
      <p:pic>
        <p:nvPicPr>
          <p:cNvPr id="207" name="Picture 206">
            <a:extLst>
              <a:ext uri="{FF2B5EF4-FFF2-40B4-BE49-F238E27FC236}">
                <a16:creationId xmlns:a16="http://schemas.microsoft.com/office/drawing/2014/main" id="{EBA41165-6F06-44EE-8894-C73A6AD6ECDA}"/>
              </a:ext>
            </a:extLst>
          </p:cNvPr>
          <p:cNvPicPr>
            <a:picLocks noChangeAspect="1"/>
          </p:cNvPicPr>
          <p:nvPr/>
        </p:nvPicPr>
        <p:blipFill>
          <a:blip r:embed="rId3"/>
          <a:stretch>
            <a:fillRect/>
          </a:stretch>
        </p:blipFill>
        <p:spPr>
          <a:xfrm>
            <a:off x="397125" y="3009097"/>
            <a:ext cx="1092347" cy="1059051"/>
          </a:xfrm>
          <a:prstGeom prst="rect">
            <a:avLst/>
          </a:prstGeom>
          <a:ln>
            <a:solidFill>
              <a:schemeClr val="bg1"/>
            </a:solidFill>
          </a:ln>
        </p:spPr>
      </p:pic>
    </p:spTree>
    <p:extLst>
      <p:ext uri="{BB962C8B-B14F-4D97-AF65-F5344CB8AC3E}">
        <p14:creationId xmlns:p14="http://schemas.microsoft.com/office/powerpoint/2010/main" val="729043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519"/>
        <p:cNvGrpSpPr/>
        <p:nvPr/>
      </p:nvGrpSpPr>
      <p:grpSpPr>
        <a:xfrm>
          <a:off x="0" y="0"/>
          <a:ext cx="0" cy="0"/>
          <a:chOff x="0" y="0"/>
          <a:chExt cx="0" cy="0"/>
        </a:xfrm>
      </p:grpSpPr>
      <p:sp>
        <p:nvSpPr>
          <p:cNvPr id="7525" name="Google Shape;7525;p103"/>
          <p:cNvSpPr/>
          <p:nvPr/>
        </p:nvSpPr>
        <p:spPr>
          <a:xfrm>
            <a:off x="2467149" y="1456614"/>
            <a:ext cx="425940" cy="425940"/>
          </a:xfrm>
          <a:prstGeom prst="ellipse">
            <a:avLst/>
          </a:prstGeom>
          <a:solidFill>
            <a:srgbClr val="FFFFFF"/>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26" name="Google Shape;7526;p103"/>
          <p:cNvSpPr/>
          <p:nvPr/>
        </p:nvSpPr>
        <p:spPr>
          <a:xfrm>
            <a:off x="2467149" y="5113695"/>
            <a:ext cx="425940" cy="425940"/>
          </a:xfrm>
          <a:prstGeom prst="ellipse">
            <a:avLst/>
          </a:prstGeom>
          <a:solidFill>
            <a:srgbClr val="FFFFFF"/>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27" name="Google Shape;7527;p103"/>
          <p:cNvSpPr/>
          <p:nvPr/>
        </p:nvSpPr>
        <p:spPr>
          <a:xfrm>
            <a:off x="2467149" y="3894669"/>
            <a:ext cx="425940" cy="425940"/>
          </a:xfrm>
          <a:prstGeom prst="ellipse">
            <a:avLst/>
          </a:prstGeom>
          <a:solidFill>
            <a:srgbClr val="FFFFFF"/>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28" name="Google Shape;7528;p103"/>
          <p:cNvSpPr/>
          <p:nvPr/>
        </p:nvSpPr>
        <p:spPr>
          <a:xfrm>
            <a:off x="2467149" y="2675642"/>
            <a:ext cx="425940" cy="425940"/>
          </a:xfrm>
          <a:prstGeom prst="ellipse">
            <a:avLst/>
          </a:prstGeom>
          <a:solidFill>
            <a:srgbClr val="FFFFFF"/>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cxnSp>
        <p:nvCxnSpPr>
          <p:cNvPr id="7529" name="Google Shape;7529;p103"/>
          <p:cNvCxnSpPr/>
          <p:nvPr/>
        </p:nvCxnSpPr>
        <p:spPr>
          <a:xfrm rot="10800000" flipH="1">
            <a:off x="1565677" y="2946669"/>
            <a:ext cx="780689" cy="205971"/>
          </a:xfrm>
          <a:prstGeom prst="straightConnector1">
            <a:avLst/>
          </a:prstGeom>
          <a:noFill/>
          <a:ln w="9525" cap="flat" cmpd="sng">
            <a:solidFill>
              <a:schemeClr val="bg2"/>
            </a:solidFill>
            <a:prstDash val="solid"/>
            <a:round/>
            <a:headEnd type="none" w="med" len="med"/>
            <a:tailEnd type="triangle" w="med" len="med"/>
          </a:ln>
        </p:spPr>
      </p:cxnSp>
      <p:cxnSp>
        <p:nvCxnSpPr>
          <p:cNvPr id="7530" name="Google Shape;7530;p103"/>
          <p:cNvCxnSpPr/>
          <p:nvPr/>
        </p:nvCxnSpPr>
        <p:spPr>
          <a:xfrm>
            <a:off x="1565677" y="3865739"/>
            <a:ext cx="795087" cy="181175"/>
          </a:xfrm>
          <a:prstGeom prst="straightConnector1">
            <a:avLst/>
          </a:prstGeom>
          <a:noFill/>
          <a:ln w="9525" cap="flat" cmpd="sng">
            <a:solidFill>
              <a:schemeClr val="bg2"/>
            </a:solidFill>
            <a:prstDash val="solid"/>
            <a:round/>
            <a:headEnd type="none" w="med" len="med"/>
            <a:tailEnd type="triangle" w="med" len="med"/>
          </a:ln>
        </p:spPr>
      </p:cxnSp>
      <p:cxnSp>
        <p:nvCxnSpPr>
          <p:cNvPr id="7531" name="Google Shape;7531;p103"/>
          <p:cNvCxnSpPr/>
          <p:nvPr/>
        </p:nvCxnSpPr>
        <p:spPr>
          <a:xfrm rot="10800000" flipH="1">
            <a:off x="699667" y="1832161"/>
            <a:ext cx="1632568" cy="1057849"/>
          </a:xfrm>
          <a:prstGeom prst="straightConnector1">
            <a:avLst/>
          </a:prstGeom>
          <a:noFill/>
          <a:ln w="9525" cap="flat" cmpd="sng">
            <a:solidFill>
              <a:schemeClr val="bg2"/>
            </a:solidFill>
            <a:prstDash val="solid"/>
            <a:round/>
            <a:headEnd type="none" w="med" len="med"/>
            <a:tailEnd type="triangle" w="med" len="med"/>
          </a:ln>
        </p:spPr>
      </p:cxnSp>
      <p:cxnSp>
        <p:nvCxnSpPr>
          <p:cNvPr id="7532" name="Google Shape;7532;p103"/>
          <p:cNvCxnSpPr/>
          <p:nvPr/>
        </p:nvCxnSpPr>
        <p:spPr>
          <a:xfrm>
            <a:off x="699667" y="4152232"/>
            <a:ext cx="1639767" cy="1059049"/>
          </a:xfrm>
          <a:prstGeom prst="straightConnector1">
            <a:avLst/>
          </a:prstGeom>
          <a:noFill/>
          <a:ln w="9525" cap="flat" cmpd="sng">
            <a:solidFill>
              <a:schemeClr val="bg2"/>
            </a:solidFill>
            <a:prstDash val="solid"/>
            <a:round/>
            <a:headEnd type="none" w="med" len="med"/>
            <a:tailEnd type="triangle" w="med" len="med"/>
          </a:ln>
        </p:spPr>
      </p:cxnSp>
      <p:sp>
        <p:nvSpPr>
          <p:cNvPr id="7533" name="Google Shape;7533;p103"/>
          <p:cNvSpPr/>
          <p:nvPr/>
        </p:nvSpPr>
        <p:spPr>
          <a:xfrm>
            <a:off x="4397275" y="1456614"/>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34" name="Google Shape;7534;p103"/>
          <p:cNvSpPr/>
          <p:nvPr/>
        </p:nvSpPr>
        <p:spPr>
          <a:xfrm>
            <a:off x="4397275" y="3894669"/>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35" name="Google Shape;7535;p103"/>
          <p:cNvSpPr/>
          <p:nvPr/>
        </p:nvSpPr>
        <p:spPr>
          <a:xfrm>
            <a:off x="4397275" y="5113695"/>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36" name="Google Shape;7536;p103"/>
          <p:cNvSpPr/>
          <p:nvPr/>
        </p:nvSpPr>
        <p:spPr>
          <a:xfrm>
            <a:off x="4397275" y="267564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cxnSp>
        <p:nvCxnSpPr>
          <p:cNvPr id="7537" name="Google Shape;7537;p103"/>
          <p:cNvCxnSpPr>
            <a:stCxn id="7525" idx="6"/>
            <a:endCxn id="7533" idx="2"/>
          </p:cNvCxnSpPr>
          <p:nvPr/>
        </p:nvCxnSpPr>
        <p:spPr>
          <a:xfrm>
            <a:off x="2893088" y="1669583"/>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538" name="Google Shape;7538;p103"/>
          <p:cNvCxnSpPr>
            <a:stCxn id="7526" idx="6"/>
            <a:endCxn id="7533" idx="2"/>
          </p:cNvCxnSpPr>
          <p:nvPr/>
        </p:nvCxnSpPr>
        <p:spPr>
          <a:xfrm rot="10800000" flipH="1">
            <a:off x="2893088" y="1669584"/>
            <a:ext cx="1504187" cy="3657081"/>
          </a:xfrm>
          <a:prstGeom prst="straightConnector1">
            <a:avLst/>
          </a:prstGeom>
          <a:noFill/>
          <a:ln w="9525" cap="flat" cmpd="sng">
            <a:solidFill>
              <a:schemeClr val="bg2"/>
            </a:solidFill>
            <a:prstDash val="solid"/>
            <a:round/>
            <a:headEnd type="none" w="med" len="med"/>
            <a:tailEnd type="none" w="med" len="med"/>
          </a:ln>
        </p:spPr>
      </p:cxnSp>
      <p:cxnSp>
        <p:nvCxnSpPr>
          <p:cNvPr id="7539" name="Google Shape;7539;p103"/>
          <p:cNvCxnSpPr>
            <a:endCxn id="7536" idx="2"/>
          </p:cNvCxnSpPr>
          <p:nvPr/>
        </p:nvCxnSpPr>
        <p:spPr>
          <a:xfrm rot="10800000" flipH="1">
            <a:off x="2893088" y="2888611"/>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540" name="Google Shape;7540;p103"/>
          <p:cNvCxnSpPr>
            <a:stCxn id="7528" idx="6"/>
            <a:endCxn id="7536" idx="2"/>
          </p:cNvCxnSpPr>
          <p:nvPr/>
        </p:nvCxnSpPr>
        <p:spPr>
          <a:xfrm>
            <a:off x="2893088" y="2888609"/>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541" name="Google Shape;7541;p103"/>
          <p:cNvCxnSpPr>
            <a:endCxn id="7534" idx="2"/>
          </p:cNvCxnSpPr>
          <p:nvPr/>
        </p:nvCxnSpPr>
        <p:spPr>
          <a:xfrm>
            <a:off x="2893088" y="1669583"/>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542" name="Google Shape;7542;p103"/>
          <p:cNvCxnSpPr>
            <a:stCxn id="7528" idx="6"/>
            <a:endCxn id="7535" idx="2"/>
          </p:cNvCxnSpPr>
          <p:nvPr/>
        </p:nvCxnSpPr>
        <p:spPr>
          <a:xfrm>
            <a:off x="2893088" y="2888611"/>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543" name="Google Shape;7543;p103"/>
          <p:cNvCxnSpPr>
            <a:stCxn id="7527" idx="6"/>
            <a:endCxn id="7535" idx="2"/>
          </p:cNvCxnSpPr>
          <p:nvPr/>
        </p:nvCxnSpPr>
        <p:spPr>
          <a:xfrm>
            <a:off x="2893088" y="4107637"/>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544" name="Google Shape;7544;p103"/>
          <p:cNvCxnSpPr>
            <a:stCxn id="7526" idx="6"/>
            <a:endCxn id="7534" idx="2"/>
          </p:cNvCxnSpPr>
          <p:nvPr/>
        </p:nvCxnSpPr>
        <p:spPr>
          <a:xfrm rot="10800000" flipH="1">
            <a:off x="2893088" y="4107637"/>
            <a:ext cx="1504187" cy="1219027"/>
          </a:xfrm>
          <a:prstGeom prst="straightConnector1">
            <a:avLst/>
          </a:prstGeom>
          <a:noFill/>
          <a:ln w="9525" cap="flat" cmpd="sng">
            <a:solidFill>
              <a:schemeClr val="bg2"/>
            </a:solidFill>
            <a:prstDash val="solid"/>
            <a:round/>
            <a:headEnd type="none" w="med" len="med"/>
            <a:tailEnd type="none" w="med" len="med"/>
          </a:ln>
        </p:spPr>
      </p:cxnSp>
      <p:sp>
        <p:nvSpPr>
          <p:cNvPr id="7545" name="Google Shape;7545;p103"/>
          <p:cNvSpPr/>
          <p:nvPr/>
        </p:nvSpPr>
        <p:spPr>
          <a:xfrm>
            <a:off x="6327401" y="1456614"/>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46" name="Google Shape;7546;p103"/>
          <p:cNvSpPr/>
          <p:nvPr/>
        </p:nvSpPr>
        <p:spPr>
          <a:xfrm>
            <a:off x="6327401" y="3894669"/>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47" name="Google Shape;7547;p103"/>
          <p:cNvSpPr/>
          <p:nvPr/>
        </p:nvSpPr>
        <p:spPr>
          <a:xfrm>
            <a:off x="6327401" y="5113695"/>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48" name="Google Shape;7548;p103"/>
          <p:cNvSpPr/>
          <p:nvPr/>
        </p:nvSpPr>
        <p:spPr>
          <a:xfrm>
            <a:off x="6327401" y="267564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49" name="Google Shape;7549;p103"/>
          <p:cNvSpPr/>
          <p:nvPr/>
        </p:nvSpPr>
        <p:spPr>
          <a:xfrm>
            <a:off x="8359113" y="440758"/>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0" name="Google Shape;7550;p103"/>
          <p:cNvSpPr/>
          <p:nvPr/>
        </p:nvSpPr>
        <p:spPr>
          <a:xfrm>
            <a:off x="8359113" y="2066127"/>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1" name="Google Shape;7551;p103"/>
          <p:cNvSpPr/>
          <p:nvPr/>
        </p:nvSpPr>
        <p:spPr>
          <a:xfrm>
            <a:off x="8359113" y="2878813"/>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2" name="Google Shape;7552;p103"/>
          <p:cNvSpPr/>
          <p:nvPr/>
        </p:nvSpPr>
        <p:spPr>
          <a:xfrm>
            <a:off x="8359113" y="125344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3" name="Google Shape;7553;p103"/>
          <p:cNvSpPr/>
          <p:nvPr/>
        </p:nvSpPr>
        <p:spPr>
          <a:xfrm>
            <a:off x="8359113" y="3691497"/>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4" name="Google Shape;7554;p103"/>
          <p:cNvSpPr/>
          <p:nvPr/>
        </p:nvSpPr>
        <p:spPr>
          <a:xfrm>
            <a:off x="8359113" y="5316866"/>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5" name="Google Shape;7555;p103"/>
          <p:cNvSpPr/>
          <p:nvPr/>
        </p:nvSpPr>
        <p:spPr>
          <a:xfrm>
            <a:off x="8359113" y="6129551"/>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6" name="Google Shape;7556;p103"/>
          <p:cNvSpPr/>
          <p:nvPr/>
        </p:nvSpPr>
        <p:spPr>
          <a:xfrm>
            <a:off x="8359113" y="450418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cxnSp>
        <p:nvCxnSpPr>
          <p:cNvPr id="7557" name="Google Shape;7557;p103"/>
          <p:cNvCxnSpPr>
            <a:stCxn id="7549" idx="2"/>
          </p:cNvCxnSpPr>
          <p:nvPr/>
        </p:nvCxnSpPr>
        <p:spPr>
          <a:xfrm flipH="1">
            <a:off x="6753341" y="653727"/>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558" name="Google Shape;7558;p103"/>
          <p:cNvCxnSpPr>
            <a:stCxn id="7552" idx="2"/>
          </p:cNvCxnSpPr>
          <p:nvPr/>
        </p:nvCxnSpPr>
        <p:spPr>
          <a:xfrm flipH="1">
            <a:off x="6753341" y="1466412"/>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559" name="Google Shape;7559;p103"/>
          <p:cNvCxnSpPr>
            <a:stCxn id="7550" idx="2"/>
          </p:cNvCxnSpPr>
          <p:nvPr/>
        </p:nvCxnSpPr>
        <p:spPr>
          <a:xfrm flipH="1">
            <a:off x="6753341" y="2279097"/>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560" name="Google Shape;7560;p103"/>
          <p:cNvCxnSpPr>
            <a:stCxn id="7551" idx="2"/>
          </p:cNvCxnSpPr>
          <p:nvPr/>
        </p:nvCxnSpPr>
        <p:spPr>
          <a:xfrm rot="10800000">
            <a:off x="6753341" y="2888611"/>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561" name="Google Shape;7561;p103"/>
          <p:cNvCxnSpPr>
            <a:stCxn id="7553" idx="2"/>
            <a:endCxn id="7546" idx="6"/>
          </p:cNvCxnSpPr>
          <p:nvPr/>
        </p:nvCxnSpPr>
        <p:spPr>
          <a:xfrm flipH="1">
            <a:off x="6753341" y="3904467"/>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562" name="Google Shape;7562;p103"/>
          <p:cNvCxnSpPr/>
          <p:nvPr/>
        </p:nvCxnSpPr>
        <p:spPr>
          <a:xfrm rot="10800000">
            <a:off x="6754674" y="4117437"/>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563" name="Google Shape;7563;p103"/>
          <p:cNvCxnSpPr>
            <a:stCxn id="7554" idx="2"/>
            <a:endCxn id="7547" idx="6"/>
          </p:cNvCxnSpPr>
          <p:nvPr/>
        </p:nvCxnSpPr>
        <p:spPr>
          <a:xfrm rot="10800000">
            <a:off x="6753341" y="5326664"/>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564" name="Google Shape;7564;p103"/>
          <p:cNvCxnSpPr>
            <a:stCxn id="7555" idx="2"/>
            <a:endCxn id="7547" idx="6"/>
          </p:cNvCxnSpPr>
          <p:nvPr/>
        </p:nvCxnSpPr>
        <p:spPr>
          <a:xfrm rot="10800000">
            <a:off x="6753341" y="5326664"/>
            <a:ext cx="1605772" cy="1015856"/>
          </a:xfrm>
          <a:prstGeom prst="straightConnector1">
            <a:avLst/>
          </a:prstGeom>
          <a:noFill/>
          <a:ln w="9525" cap="flat" cmpd="sng">
            <a:solidFill>
              <a:schemeClr val="bg2"/>
            </a:solidFill>
            <a:prstDash val="solid"/>
            <a:round/>
            <a:headEnd type="none" w="med" len="med"/>
            <a:tailEnd type="none" w="med" len="med"/>
          </a:ln>
        </p:spPr>
      </p:cxnSp>
      <p:grpSp>
        <p:nvGrpSpPr>
          <p:cNvPr id="7565" name="Google Shape;7565;p103"/>
          <p:cNvGrpSpPr/>
          <p:nvPr/>
        </p:nvGrpSpPr>
        <p:grpSpPr>
          <a:xfrm>
            <a:off x="4487389" y="1593121"/>
            <a:ext cx="234252" cy="152905"/>
            <a:chOff x="2928475" y="1107500"/>
            <a:chExt cx="798700" cy="436600"/>
          </a:xfrm>
        </p:grpSpPr>
        <p:sp>
          <p:nvSpPr>
            <p:cNvPr id="7566" name="Google Shape;7566;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67" name="Google Shape;7567;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68" name="Google Shape;7568;p103"/>
          <p:cNvGrpSpPr/>
          <p:nvPr/>
        </p:nvGrpSpPr>
        <p:grpSpPr>
          <a:xfrm>
            <a:off x="4487389" y="2812149"/>
            <a:ext cx="234252" cy="152905"/>
            <a:chOff x="2928475" y="1107500"/>
            <a:chExt cx="798700" cy="436600"/>
          </a:xfrm>
        </p:grpSpPr>
        <p:sp>
          <p:nvSpPr>
            <p:cNvPr id="7569" name="Google Shape;7569;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70" name="Google Shape;7570;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71" name="Google Shape;7571;p103"/>
          <p:cNvGrpSpPr/>
          <p:nvPr/>
        </p:nvGrpSpPr>
        <p:grpSpPr>
          <a:xfrm>
            <a:off x="4487389" y="4031176"/>
            <a:ext cx="234252" cy="152905"/>
            <a:chOff x="2928475" y="1107500"/>
            <a:chExt cx="798700" cy="436600"/>
          </a:xfrm>
        </p:grpSpPr>
        <p:sp>
          <p:nvSpPr>
            <p:cNvPr id="7572" name="Google Shape;7572;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73" name="Google Shape;7573;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74" name="Google Shape;7574;p103"/>
          <p:cNvGrpSpPr/>
          <p:nvPr/>
        </p:nvGrpSpPr>
        <p:grpSpPr>
          <a:xfrm>
            <a:off x="4487389" y="5250202"/>
            <a:ext cx="234252" cy="152905"/>
            <a:chOff x="2928475" y="1107500"/>
            <a:chExt cx="798700" cy="436600"/>
          </a:xfrm>
        </p:grpSpPr>
        <p:sp>
          <p:nvSpPr>
            <p:cNvPr id="7575" name="Google Shape;7575;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76" name="Google Shape;7576;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77" name="Google Shape;7577;p103"/>
          <p:cNvGrpSpPr/>
          <p:nvPr/>
        </p:nvGrpSpPr>
        <p:grpSpPr>
          <a:xfrm>
            <a:off x="6417514" y="1593121"/>
            <a:ext cx="234252" cy="152905"/>
            <a:chOff x="2928475" y="1107500"/>
            <a:chExt cx="798700" cy="436600"/>
          </a:xfrm>
        </p:grpSpPr>
        <p:sp>
          <p:nvSpPr>
            <p:cNvPr id="7578" name="Google Shape;7578;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79" name="Google Shape;7579;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80" name="Google Shape;7580;p103"/>
          <p:cNvGrpSpPr/>
          <p:nvPr/>
        </p:nvGrpSpPr>
        <p:grpSpPr>
          <a:xfrm>
            <a:off x="6417514" y="2812149"/>
            <a:ext cx="234252" cy="152905"/>
            <a:chOff x="2928475" y="1107500"/>
            <a:chExt cx="798700" cy="436600"/>
          </a:xfrm>
        </p:grpSpPr>
        <p:sp>
          <p:nvSpPr>
            <p:cNvPr id="7581" name="Google Shape;7581;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82" name="Google Shape;7582;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83" name="Google Shape;7583;p103"/>
          <p:cNvGrpSpPr/>
          <p:nvPr/>
        </p:nvGrpSpPr>
        <p:grpSpPr>
          <a:xfrm>
            <a:off x="6417514" y="4031176"/>
            <a:ext cx="234252" cy="152905"/>
            <a:chOff x="2928475" y="1107500"/>
            <a:chExt cx="798700" cy="436600"/>
          </a:xfrm>
        </p:grpSpPr>
        <p:sp>
          <p:nvSpPr>
            <p:cNvPr id="7584" name="Google Shape;7584;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85" name="Google Shape;7585;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86" name="Google Shape;7586;p103"/>
          <p:cNvGrpSpPr/>
          <p:nvPr/>
        </p:nvGrpSpPr>
        <p:grpSpPr>
          <a:xfrm>
            <a:off x="6417514" y="5250202"/>
            <a:ext cx="234252" cy="152905"/>
            <a:chOff x="2928475" y="1107500"/>
            <a:chExt cx="798700" cy="436600"/>
          </a:xfrm>
        </p:grpSpPr>
        <p:sp>
          <p:nvSpPr>
            <p:cNvPr id="7587" name="Google Shape;7587;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88" name="Google Shape;7588;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89" name="Google Shape;7589;p103"/>
          <p:cNvGrpSpPr/>
          <p:nvPr/>
        </p:nvGrpSpPr>
        <p:grpSpPr>
          <a:xfrm>
            <a:off x="8463374" y="578314"/>
            <a:ext cx="217556" cy="107143"/>
            <a:chOff x="620300" y="896408"/>
            <a:chExt cx="572799" cy="297000"/>
          </a:xfrm>
        </p:grpSpPr>
        <p:cxnSp>
          <p:nvCxnSpPr>
            <p:cNvPr id="7590" name="Google Shape;7590;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591" name="Google Shape;7591;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592" name="Google Shape;7592;p103"/>
          <p:cNvGrpSpPr/>
          <p:nvPr/>
        </p:nvGrpSpPr>
        <p:grpSpPr>
          <a:xfrm>
            <a:off x="8463374" y="1390999"/>
            <a:ext cx="217556" cy="107143"/>
            <a:chOff x="620300" y="896408"/>
            <a:chExt cx="572799" cy="297000"/>
          </a:xfrm>
        </p:grpSpPr>
        <p:cxnSp>
          <p:nvCxnSpPr>
            <p:cNvPr id="7593" name="Google Shape;7593;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594" name="Google Shape;7594;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595" name="Google Shape;7595;p103"/>
          <p:cNvGrpSpPr/>
          <p:nvPr/>
        </p:nvGrpSpPr>
        <p:grpSpPr>
          <a:xfrm>
            <a:off x="8463374" y="2203685"/>
            <a:ext cx="217556" cy="107143"/>
            <a:chOff x="620300" y="896408"/>
            <a:chExt cx="572799" cy="297000"/>
          </a:xfrm>
        </p:grpSpPr>
        <p:cxnSp>
          <p:nvCxnSpPr>
            <p:cNvPr id="7596" name="Google Shape;7596;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597" name="Google Shape;7597;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598" name="Google Shape;7598;p103"/>
          <p:cNvGrpSpPr/>
          <p:nvPr/>
        </p:nvGrpSpPr>
        <p:grpSpPr>
          <a:xfrm>
            <a:off x="8463374" y="3016369"/>
            <a:ext cx="217556" cy="107143"/>
            <a:chOff x="620300" y="896408"/>
            <a:chExt cx="572799" cy="297000"/>
          </a:xfrm>
        </p:grpSpPr>
        <p:cxnSp>
          <p:nvCxnSpPr>
            <p:cNvPr id="7599" name="Google Shape;7599;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00" name="Google Shape;7600;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601" name="Google Shape;7601;p103"/>
          <p:cNvGrpSpPr/>
          <p:nvPr/>
        </p:nvGrpSpPr>
        <p:grpSpPr>
          <a:xfrm>
            <a:off x="8463374" y="3829053"/>
            <a:ext cx="217556" cy="107143"/>
            <a:chOff x="620300" y="896408"/>
            <a:chExt cx="572799" cy="297000"/>
          </a:xfrm>
        </p:grpSpPr>
        <p:cxnSp>
          <p:nvCxnSpPr>
            <p:cNvPr id="7602" name="Google Shape;7602;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03" name="Google Shape;7603;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604" name="Google Shape;7604;p103"/>
          <p:cNvGrpSpPr/>
          <p:nvPr/>
        </p:nvGrpSpPr>
        <p:grpSpPr>
          <a:xfrm>
            <a:off x="8463374" y="4641738"/>
            <a:ext cx="217556" cy="107143"/>
            <a:chOff x="620300" y="896408"/>
            <a:chExt cx="572799" cy="297000"/>
          </a:xfrm>
        </p:grpSpPr>
        <p:cxnSp>
          <p:nvCxnSpPr>
            <p:cNvPr id="7605" name="Google Shape;7605;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06" name="Google Shape;7606;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607" name="Google Shape;7607;p103"/>
          <p:cNvGrpSpPr/>
          <p:nvPr/>
        </p:nvGrpSpPr>
        <p:grpSpPr>
          <a:xfrm>
            <a:off x="8463374" y="5454423"/>
            <a:ext cx="217556" cy="107143"/>
            <a:chOff x="620300" y="896408"/>
            <a:chExt cx="572799" cy="297000"/>
          </a:xfrm>
        </p:grpSpPr>
        <p:cxnSp>
          <p:nvCxnSpPr>
            <p:cNvPr id="7608" name="Google Shape;7608;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09" name="Google Shape;7609;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610" name="Google Shape;7610;p103"/>
          <p:cNvGrpSpPr/>
          <p:nvPr/>
        </p:nvGrpSpPr>
        <p:grpSpPr>
          <a:xfrm>
            <a:off x="8463374" y="6267107"/>
            <a:ext cx="217556" cy="107143"/>
            <a:chOff x="620300" y="896408"/>
            <a:chExt cx="572799" cy="297000"/>
          </a:xfrm>
        </p:grpSpPr>
        <p:cxnSp>
          <p:nvCxnSpPr>
            <p:cNvPr id="7611" name="Google Shape;7611;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12" name="Google Shape;7612;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sp>
        <p:nvSpPr>
          <p:cNvPr id="7613" name="Google Shape;7613;p103"/>
          <p:cNvSpPr txBox="1">
            <a:spLocks noGrp="1"/>
          </p:cNvSpPr>
          <p:nvPr>
            <p:ph type="title"/>
          </p:nvPr>
        </p:nvSpPr>
        <p:spPr>
          <a:xfrm>
            <a:off x="416407" y="85842"/>
            <a:ext cx="11359188" cy="763492"/>
          </a:xfrm>
          <a:prstGeom prst="rect">
            <a:avLst/>
          </a:prstGeom>
        </p:spPr>
        <p:txBody>
          <a:bodyPr spcFirstLastPara="1" vert="horz" wrap="square" lIns="121883" tIns="121883" rIns="121883" bIns="121883" rtlCol="0" anchor="t" anchorCtr="0">
            <a:noAutofit/>
          </a:bodyPr>
          <a:lstStyle/>
          <a:p>
            <a:r>
              <a:rPr lang="en-US" sz="3600">
                <a:solidFill>
                  <a:schemeClr val="bg2"/>
                </a:solidFill>
              </a:rPr>
              <a:t>Trained Convolutional NN</a:t>
            </a:r>
          </a:p>
        </p:txBody>
      </p:sp>
      <p:sp>
        <p:nvSpPr>
          <p:cNvPr id="7614" name="Google Shape;7614;p103"/>
          <p:cNvSpPr/>
          <p:nvPr/>
        </p:nvSpPr>
        <p:spPr>
          <a:xfrm>
            <a:off x="10390825" y="1456614"/>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r>
              <a:rPr lang="en-US" sz="980">
                <a:solidFill>
                  <a:srgbClr val="FFFFFF"/>
                </a:solidFill>
                <a:latin typeface="Segoe UI Semilight"/>
                <a:ea typeface="ＭＳ Ｐゴシック" pitchFamily="-72" charset="-128"/>
              </a:rPr>
              <a:t>02</a:t>
            </a:r>
            <a:endParaRPr sz="980">
              <a:solidFill>
                <a:srgbClr val="FFFFFF"/>
              </a:solidFill>
              <a:latin typeface="Segoe UI Semilight"/>
              <a:ea typeface="ＭＳ Ｐゴシック" pitchFamily="-72" charset="-128"/>
            </a:endParaRPr>
          </a:p>
        </p:txBody>
      </p:sp>
      <p:sp>
        <p:nvSpPr>
          <p:cNvPr id="7615" name="Google Shape;7615;p103"/>
          <p:cNvSpPr/>
          <p:nvPr/>
        </p:nvSpPr>
        <p:spPr>
          <a:xfrm>
            <a:off x="10390825" y="267564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616" name="Google Shape;7616;p103"/>
          <p:cNvSpPr/>
          <p:nvPr/>
        </p:nvSpPr>
        <p:spPr>
          <a:xfrm>
            <a:off x="10390825" y="3894669"/>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617" name="Google Shape;7617;p103"/>
          <p:cNvSpPr/>
          <p:nvPr/>
        </p:nvSpPr>
        <p:spPr>
          <a:xfrm>
            <a:off x="10390825" y="5113695"/>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618" name="Google Shape;7618;p103"/>
          <p:cNvSpPr txBox="1"/>
          <p:nvPr/>
        </p:nvSpPr>
        <p:spPr>
          <a:xfrm>
            <a:off x="10297371" y="962884"/>
            <a:ext cx="1093445" cy="600715"/>
          </a:xfrm>
          <a:prstGeom prst="rect">
            <a:avLst/>
          </a:prstGeom>
          <a:noFill/>
          <a:ln>
            <a:noFill/>
          </a:ln>
        </p:spPr>
        <p:txBody>
          <a:bodyPr spcFirstLastPara="1" wrap="square" lIns="121883" tIns="121883" rIns="121883" bIns="121883" anchor="t" anchorCtr="0">
            <a:noAutofit/>
          </a:bodyPr>
          <a:lstStyle>
            <a:defPPr>
              <a:defRPr lang="en-US"/>
            </a:defPPr>
            <a:lvl1pPr defTabSz="914437">
              <a:defRPr sz="2400">
                <a:solidFill>
                  <a:srgbClr val="353535">
                    <a:lumMod val="60000"/>
                    <a:lumOff val="40000"/>
                  </a:srgbClr>
                </a:solidFill>
                <a:latin typeface="Segoe UI Semilight"/>
                <a:ea typeface="ＭＳ Ｐゴシック" pitchFamily="-72" charset="-128"/>
              </a:defRPr>
            </a:lvl1pPr>
          </a:lstStyle>
          <a:p>
            <a:r>
              <a:rPr lang="en-US"/>
              <a:t>dog</a:t>
            </a:r>
            <a:endParaRPr/>
          </a:p>
        </p:txBody>
      </p:sp>
      <p:sp>
        <p:nvSpPr>
          <p:cNvPr id="7619" name="Google Shape;7619;p103"/>
          <p:cNvSpPr txBox="1"/>
          <p:nvPr/>
        </p:nvSpPr>
        <p:spPr>
          <a:xfrm>
            <a:off x="10297371" y="2203675"/>
            <a:ext cx="1478224" cy="600715"/>
          </a:xfrm>
          <a:prstGeom prst="rect">
            <a:avLst/>
          </a:prstGeom>
          <a:noFill/>
          <a:ln>
            <a:noFill/>
          </a:ln>
        </p:spPr>
        <p:txBody>
          <a:bodyPr spcFirstLastPara="1" wrap="square" lIns="121883" tIns="121883" rIns="121883" bIns="121883" anchor="t" anchorCtr="0">
            <a:noAutofit/>
          </a:bodyPr>
          <a:lstStyle/>
          <a:p>
            <a:pPr defTabSz="914437"/>
            <a:r>
              <a:rPr lang="en-US" sz="2400" b="1">
                <a:solidFill>
                  <a:schemeClr val="bg2"/>
                </a:solidFill>
                <a:latin typeface="Segoe UI Semilight"/>
                <a:ea typeface="ＭＳ Ｐゴシック" pitchFamily="-72" charset="-128"/>
              </a:rPr>
              <a:t>bicycle</a:t>
            </a:r>
            <a:endParaRPr sz="2400" b="1">
              <a:solidFill>
                <a:schemeClr val="bg2"/>
              </a:solidFill>
              <a:latin typeface="Segoe UI Semilight"/>
              <a:ea typeface="ＭＳ Ｐゴシック" pitchFamily="-72" charset="-128"/>
            </a:endParaRPr>
          </a:p>
        </p:txBody>
      </p:sp>
      <p:sp>
        <p:nvSpPr>
          <p:cNvPr id="7620" name="Google Shape;7620;p103"/>
          <p:cNvSpPr txBox="1"/>
          <p:nvPr/>
        </p:nvSpPr>
        <p:spPr>
          <a:xfrm>
            <a:off x="10297371" y="3422701"/>
            <a:ext cx="1393403" cy="600715"/>
          </a:xfrm>
          <a:prstGeom prst="rect">
            <a:avLst/>
          </a:prstGeom>
          <a:noFill/>
          <a:ln>
            <a:noFill/>
          </a:ln>
        </p:spPr>
        <p:txBody>
          <a:bodyPr spcFirstLastPara="1" wrap="square" lIns="121883" tIns="121883" rIns="121883" bIns="121883" anchor="t" anchorCtr="0">
            <a:noAutofit/>
          </a:bodyPr>
          <a:lstStyle/>
          <a:p>
            <a:pPr defTabSz="914437"/>
            <a:r>
              <a:rPr lang="en-US" sz="2400">
                <a:solidFill>
                  <a:srgbClr val="353535">
                    <a:lumMod val="60000"/>
                    <a:lumOff val="40000"/>
                  </a:srgbClr>
                </a:solidFill>
                <a:latin typeface="Segoe UI Semilight"/>
                <a:ea typeface="ＭＳ Ｐゴシック" pitchFamily="-72" charset="-128"/>
              </a:rPr>
              <a:t>apple</a:t>
            </a:r>
            <a:endParaRPr sz="2400">
              <a:solidFill>
                <a:srgbClr val="353535">
                  <a:lumMod val="60000"/>
                  <a:lumOff val="40000"/>
                </a:srgbClr>
              </a:solidFill>
              <a:latin typeface="Segoe UI Semilight"/>
              <a:ea typeface="ＭＳ Ｐゴシック" pitchFamily="-72" charset="-128"/>
            </a:endParaRPr>
          </a:p>
        </p:txBody>
      </p:sp>
      <p:sp>
        <p:nvSpPr>
          <p:cNvPr id="7621" name="Google Shape;7621;p103"/>
          <p:cNvSpPr txBox="1"/>
          <p:nvPr/>
        </p:nvSpPr>
        <p:spPr>
          <a:xfrm>
            <a:off x="10297371" y="4641728"/>
            <a:ext cx="1605772" cy="600715"/>
          </a:xfrm>
          <a:prstGeom prst="rect">
            <a:avLst/>
          </a:prstGeom>
          <a:noFill/>
          <a:ln>
            <a:noFill/>
          </a:ln>
        </p:spPr>
        <p:txBody>
          <a:bodyPr spcFirstLastPara="1" wrap="square" lIns="121883" tIns="121883" rIns="121883" bIns="121883" anchor="t" anchorCtr="0">
            <a:noAutofit/>
          </a:bodyPr>
          <a:lstStyle/>
          <a:p>
            <a:pPr defTabSz="914437"/>
            <a:r>
              <a:rPr lang="en-US" sz="2400">
                <a:solidFill>
                  <a:srgbClr val="353535">
                    <a:lumMod val="60000"/>
                    <a:lumOff val="40000"/>
                  </a:srgbClr>
                </a:solidFill>
                <a:latin typeface="Segoe UI Semilight"/>
                <a:ea typeface="ＭＳ Ｐゴシック" pitchFamily="-72" charset="-128"/>
              </a:rPr>
              <a:t>tennis ball</a:t>
            </a:r>
            <a:endParaRPr sz="2400">
              <a:solidFill>
                <a:srgbClr val="353535">
                  <a:lumMod val="60000"/>
                  <a:lumOff val="40000"/>
                </a:srgbClr>
              </a:solidFill>
              <a:latin typeface="Segoe UI Semilight"/>
              <a:ea typeface="ＭＳ Ｐゴシック" pitchFamily="-72" charset="-128"/>
            </a:endParaRPr>
          </a:p>
        </p:txBody>
      </p:sp>
      <p:cxnSp>
        <p:nvCxnSpPr>
          <p:cNvPr id="7622" name="Google Shape;7622;p103"/>
          <p:cNvCxnSpPr>
            <a:stCxn id="7525" idx="6"/>
            <a:endCxn id="7536" idx="2"/>
          </p:cNvCxnSpPr>
          <p:nvPr/>
        </p:nvCxnSpPr>
        <p:spPr>
          <a:xfrm>
            <a:off x="2893088" y="1669584"/>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23" name="Google Shape;7623;p103"/>
          <p:cNvCxnSpPr>
            <a:stCxn id="7527" idx="6"/>
            <a:endCxn id="7533" idx="2"/>
          </p:cNvCxnSpPr>
          <p:nvPr/>
        </p:nvCxnSpPr>
        <p:spPr>
          <a:xfrm rot="10800000" flipH="1">
            <a:off x="2893088" y="1669583"/>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24" name="Google Shape;7624;p103"/>
          <p:cNvCxnSpPr>
            <a:stCxn id="7527" idx="6"/>
            <a:endCxn id="7534" idx="2"/>
          </p:cNvCxnSpPr>
          <p:nvPr/>
        </p:nvCxnSpPr>
        <p:spPr>
          <a:xfrm>
            <a:off x="2893088" y="4107637"/>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25" name="Google Shape;7625;p103"/>
          <p:cNvCxnSpPr/>
          <p:nvPr/>
        </p:nvCxnSpPr>
        <p:spPr>
          <a:xfrm>
            <a:off x="2893088" y="1669583"/>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26" name="Google Shape;7626;p103"/>
          <p:cNvCxnSpPr>
            <a:stCxn id="7525" idx="6"/>
            <a:endCxn id="7535" idx="2"/>
          </p:cNvCxnSpPr>
          <p:nvPr/>
        </p:nvCxnSpPr>
        <p:spPr>
          <a:xfrm>
            <a:off x="2893088" y="1669584"/>
            <a:ext cx="1504187" cy="3657081"/>
          </a:xfrm>
          <a:prstGeom prst="straightConnector1">
            <a:avLst/>
          </a:prstGeom>
          <a:noFill/>
          <a:ln w="9525" cap="flat" cmpd="sng">
            <a:solidFill>
              <a:schemeClr val="bg2"/>
            </a:solidFill>
            <a:prstDash val="solid"/>
            <a:round/>
            <a:headEnd type="none" w="med" len="med"/>
            <a:tailEnd type="none" w="med" len="med"/>
          </a:ln>
        </p:spPr>
      </p:cxnSp>
      <p:cxnSp>
        <p:nvCxnSpPr>
          <p:cNvPr id="7627" name="Google Shape;7627;p103"/>
          <p:cNvCxnSpPr>
            <a:stCxn id="7528" idx="6"/>
            <a:endCxn id="7533" idx="2"/>
          </p:cNvCxnSpPr>
          <p:nvPr/>
        </p:nvCxnSpPr>
        <p:spPr>
          <a:xfrm rot="10800000" flipH="1">
            <a:off x="2893088" y="1669584"/>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28" name="Google Shape;7628;p103"/>
          <p:cNvCxnSpPr>
            <a:stCxn id="7528" idx="6"/>
            <a:endCxn id="7534" idx="2"/>
          </p:cNvCxnSpPr>
          <p:nvPr/>
        </p:nvCxnSpPr>
        <p:spPr>
          <a:xfrm>
            <a:off x="2893088" y="2888611"/>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29" name="Google Shape;7629;p103"/>
          <p:cNvCxnSpPr>
            <a:stCxn id="7526" idx="6"/>
            <a:endCxn id="7535" idx="2"/>
          </p:cNvCxnSpPr>
          <p:nvPr/>
        </p:nvCxnSpPr>
        <p:spPr>
          <a:xfrm>
            <a:off x="2893088" y="5326664"/>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30" name="Google Shape;7630;p103"/>
          <p:cNvCxnSpPr>
            <a:stCxn id="7526" idx="6"/>
            <a:endCxn id="7536" idx="2"/>
          </p:cNvCxnSpPr>
          <p:nvPr/>
        </p:nvCxnSpPr>
        <p:spPr>
          <a:xfrm rot="10800000" flipH="1">
            <a:off x="2893088" y="2888611"/>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31" name="Google Shape;7631;p103"/>
          <p:cNvCxnSpPr/>
          <p:nvPr/>
        </p:nvCxnSpPr>
        <p:spPr>
          <a:xfrm>
            <a:off x="4817481" y="1669583"/>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32" name="Google Shape;7632;p103"/>
          <p:cNvCxnSpPr/>
          <p:nvPr/>
        </p:nvCxnSpPr>
        <p:spPr>
          <a:xfrm rot="10800000" flipH="1">
            <a:off x="4817481" y="1669584"/>
            <a:ext cx="1504187" cy="3657081"/>
          </a:xfrm>
          <a:prstGeom prst="straightConnector1">
            <a:avLst/>
          </a:prstGeom>
          <a:noFill/>
          <a:ln w="9525" cap="flat" cmpd="sng">
            <a:solidFill>
              <a:schemeClr val="bg2"/>
            </a:solidFill>
            <a:prstDash val="solid"/>
            <a:round/>
            <a:headEnd type="none" w="med" len="med"/>
            <a:tailEnd type="none" w="med" len="med"/>
          </a:ln>
        </p:spPr>
      </p:cxnSp>
      <p:cxnSp>
        <p:nvCxnSpPr>
          <p:cNvPr id="7633" name="Google Shape;7633;p103"/>
          <p:cNvCxnSpPr/>
          <p:nvPr/>
        </p:nvCxnSpPr>
        <p:spPr>
          <a:xfrm rot="10800000" flipH="1">
            <a:off x="4817481" y="2888611"/>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34" name="Google Shape;7634;p103"/>
          <p:cNvCxnSpPr/>
          <p:nvPr/>
        </p:nvCxnSpPr>
        <p:spPr>
          <a:xfrm>
            <a:off x="4817481" y="2888609"/>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35" name="Google Shape;7635;p103"/>
          <p:cNvCxnSpPr/>
          <p:nvPr/>
        </p:nvCxnSpPr>
        <p:spPr>
          <a:xfrm>
            <a:off x="4817481" y="1669583"/>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36" name="Google Shape;7636;p103"/>
          <p:cNvCxnSpPr/>
          <p:nvPr/>
        </p:nvCxnSpPr>
        <p:spPr>
          <a:xfrm>
            <a:off x="4817481" y="2888611"/>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37" name="Google Shape;7637;p103"/>
          <p:cNvCxnSpPr/>
          <p:nvPr/>
        </p:nvCxnSpPr>
        <p:spPr>
          <a:xfrm>
            <a:off x="4817481" y="4107637"/>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38" name="Google Shape;7638;p103"/>
          <p:cNvCxnSpPr/>
          <p:nvPr/>
        </p:nvCxnSpPr>
        <p:spPr>
          <a:xfrm rot="10800000" flipH="1">
            <a:off x="4817481" y="4107637"/>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39" name="Google Shape;7639;p103"/>
          <p:cNvCxnSpPr/>
          <p:nvPr/>
        </p:nvCxnSpPr>
        <p:spPr>
          <a:xfrm>
            <a:off x="4817481" y="1669584"/>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40" name="Google Shape;7640;p103"/>
          <p:cNvCxnSpPr/>
          <p:nvPr/>
        </p:nvCxnSpPr>
        <p:spPr>
          <a:xfrm rot="10800000" flipH="1">
            <a:off x="4817481" y="1669583"/>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41" name="Google Shape;7641;p103"/>
          <p:cNvCxnSpPr/>
          <p:nvPr/>
        </p:nvCxnSpPr>
        <p:spPr>
          <a:xfrm>
            <a:off x="4817481" y="4107637"/>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42" name="Google Shape;7642;p103"/>
          <p:cNvCxnSpPr/>
          <p:nvPr/>
        </p:nvCxnSpPr>
        <p:spPr>
          <a:xfrm>
            <a:off x="4817481" y="1669583"/>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43" name="Google Shape;7643;p103"/>
          <p:cNvCxnSpPr/>
          <p:nvPr/>
        </p:nvCxnSpPr>
        <p:spPr>
          <a:xfrm>
            <a:off x="4817481" y="1669584"/>
            <a:ext cx="1504187" cy="3657081"/>
          </a:xfrm>
          <a:prstGeom prst="straightConnector1">
            <a:avLst/>
          </a:prstGeom>
          <a:noFill/>
          <a:ln w="9525" cap="flat" cmpd="sng">
            <a:solidFill>
              <a:schemeClr val="bg2"/>
            </a:solidFill>
            <a:prstDash val="solid"/>
            <a:round/>
            <a:headEnd type="none" w="med" len="med"/>
            <a:tailEnd type="none" w="med" len="med"/>
          </a:ln>
        </p:spPr>
      </p:cxnSp>
      <p:cxnSp>
        <p:nvCxnSpPr>
          <p:cNvPr id="7644" name="Google Shape;7644;p103"/>
          <p:cNvCxnSpPr/>
          <p:nvPr/>
        </p:nvCxnSpPr>
        <p:spPr>
          <a:xfrm rot="10800000" flipH="1">
            <a:off x="4817481" y="1669584"/>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45" name="Google Shape;7645;p103"/>
          <p:cNvCxnSpPr/>
          <p:nvPr/>
        </p:nvCxnSpPr>
        <p:spPr>
          <a:xfrm>
            <a:off x="4817481" y="2888611"/>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46" name="Google Shape;7646;p103"/>
          <p:cNvCxnSpPr/>
          <p:nvPr/>
        </p:nvCxnSpPr>
        <p:spPr>
          <a:xfrm>
            <a:off x="4817481" y="5326664"/>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47" name="Google Shape;7647;p103"/>
          <p:cNvCxnSpPr/>
          <p:nvPr/>
        </p:nvCxnSpPr>
        <p:spPr>
          <a:xfrm rot="10800000" flipH="1">
            <a:off x="4817481" y="2888611"/>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48" name="Google Shape;7648;p103"/>
          <p:cNvCxnSpPr>
            <a:stCxn id="7553" idx="2"/>
            <a:endCxn id="7545" idx="6"/>
          </p:cNvCxnSpPr>
          <p:nvPr/>
        </p:nvCxnSpPr>
        <p:spPr>
          <a:xfrm rot="10800000">
            <a:off x="6753341" y="1669584"/>
            <a:ext cx="1605772" cy="2234883"/>
          </a:xfrm>
          <a:prstGeom prst="straightConnector1">
            <a:avLst/>
          </a:prstGeom>
          <a:noFill/>
          <a:ln w="9525" cap="flat" cmpd="sng">
            <a:solidFill>
              <a:schemeClr val="bg2"/>
            </a:solidFill>
            <a:prstDash val="solid"/>
            <a:round/>
            <a:headEnd type="none" w="med" len="med"/>
            <a:tailEnd type="none" w="med" len="med"/>
          </a:ln>
        </p:spPr>
      </p:cxnSp>
      <p:cxnSp>
        <p:nvCxnSpPr>
          <p:cNvPr id="7649" name="Google Shape;7649;p103"/>
          <p:cNvCxnSpPr>
            <a:stCxn id="7556" idx="2"/>
            <a:endCxn id="7545" idx="6"/>
          </p:cNvCxnSpPr>
          <p:nvPr/>
        </p:nvCxnSpPr>
        <p:spPr>
          <a:xfrm rot="10800000">
            <a:off x="6753341" y="1669583"/>
            <a:ext cx="1605772" cy="3047568"/>
          </a:xfrm>
          <a:prstGeom prst="straightConnector1">
            <a:avLst/>
          </a:prstGeom>
          <a:noFill/>
          <a:ln w="9525" cap="flat" cmpd="sng">
            <a:solidFill>
              <a:schemeClr val="bg2"/>
            </a:solidFill>
            <a:prstDash val="solid"/>
            <a:round/>
            <a:headEnd type="none" w="med" len="med"/>
            <a:tailEnd type="none" w="med" len="med"/>
          </a:ln>
        </p:spPr>
      </p:cxnSp>
      <p:cxnSp>
        <p:nvCxnSpPr>
          <p:cNvPr id="7650" name="Google Shape;7650;p103"/>
          <p:cNvCxnSpPr>
            <a:stCxn id="7554" idx="2"/>
            <a:endCxn id="7545" idx="6"/>
          </p:cNvCxnSpPr>
          <p:nvPr/>
        </p:nvCxnSpPr>
        <p:spPr>
          <a:xfrm rot="10800000">
            <a:off x="6753341" y="1669583"/>
            <a:ext cx="1605772" cy="3860253"/>
          </a:xfrm>
          <a:prstGeom prst="straightConnector1">
            <a:avLst/>
          </a:prstGeom>
          <a:noFill/>
          <a:ln w="9525" cap="flat" cmpd="sng">
            <a:solidFill>
              <a:schemeClr val="bg2"/>
            </a:solidFill>
            <a:prstDash val="solid"/>
            <a:round/>
            <a:headEnd type="none" w="med" len="med"/>
            <a:tailEnd type="none" w="med" len="med"/>
          </a:ln>
        </p:spPr>
      </p:cxnSp>
      <p:cxnSp>
        <p:nvCxnSpPr>
          <p:cNvPr id="7651" name="Google Shape;7651;p103"/>
          <p:cNvCxnSpPr>
            <a:stCxn id="7555" idx="2"/>
            <a:endCxn id="7545" idx="6"/>
          </p:cNvCxnSpPr>
          <p:nvPr/>
        </p:nvCxnSpPr>
        <p:spPr>
          <a:xfrm rot="10800000">
            <a:off x="6753341" y="1669584"/>
            <a:ext cx="1605772" cy="4672937"/>
          </a:xfrm>
          <a:prstGeom prst="straightConnector1">
            <a:avLst/>
          </a:prstGeom>
          <a:noFill/>
          <a:ln w="9525" cap="flat" cmpd="sng">
            <a:solidFill>
              <a:schemeClr val="bg2"/>
            </a:solidFill>
            <a:prstDash val="solid"/>
            <a:round/>
            <a:headEnd type="none" w="med" len="med"/>
            <a:tailEnd type="none" w="med" len="med"/>
          </a:ln>
        </p:spPr>
      </p:cxnSp>
      <p:cxnSp>
        <p:nvCxnSpPr>
          <p:cNvPr id="7652" name="Google Shape;7652;p103"/>
          <p:cNvCxnSpPr>
            <a:endCxn id="7548" idx="6"/>
          </p:cNvCxnSpPr>
          <p:nvPr/>
        </p:nvCxnSpPr>
        <p:spPr>
          <a:xfrm flipH="1">
            <a:off x="6753341" y="663326"/>
            <a:ext cx="1605772" cy="2225284"/>
          </a:xfrm>
          <a:prstGeom prst="straightConnector1">
            <a:avLst/>
          </a:prstGeom>
          <a:noFill/>
          <a:ln w="9525" cap="flat" cmpd="sng">
            <a:solidFill>
              <a:schemeClr val="bg2"/>
            </a:solidFill>
            <a:prstDash val="solid"/>
            <a:round/>
            <a:headEnd type="none" w="med" len="med"/>
            <a:tailEnd type="none" w="med" len="med"/>
          </a:ln>
        </p:spPr>
      </p:cxnSp>
      <p:cxnSp>
        <p:nvCxnSpPr>
          <p:cNvPr id="7653" name="Google Shape;7653;p103"/>
          <p:cNvCxnSpPr>
            <a:stCxn id="7552" idx="2"/>
            <a:endCxn id="7548" idx="6"/>
          </p:cNvCxnSpPr>
          <p:nvPr/>
        </p:nvCxnSpPr>
        <p:spPr>
          <a:xfrm flipH="1">
            <a:off x="6753341" y="1466412"/>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54" name="Google Shape;7654;p103"/>
          <p:cNvCxnSpPr>
            <a:stCxn id="7553" idx="2"/>
            <a:endCxn id="7548" idx="6"/>
          </p:cNvCxnSpPr>
          <p:nvPr/>
        </p:nvCxnSpPr>
        <p:spPr>
          <a:xfrm rot="10800000">
            <a:off x="6753341" y="2888609"/>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55" name="Google Shape;7655;p103"/>
          <p:cNvCxnSpPr>
            <a:stCxn id="7551" idx="2"/>
            <a:endCxn id="7545" idx="6"/>
          </p:cNvCxnSpPr>
          <p:nvPr/>
        </p:nvCxnSpPr>
        <p:spPr>
          <a:xfrm rot="10800000">
            <a:off x="6753341" y="1669583"/>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56" name="Google Shape;7656;p103"/>
          <p:cNvCxnSpPr>
            <a:stCxn id="7550" idx="2"/>
            <a:endCxn id="7545" idx="6"/>
          </p:cNvCxnSpPr>
          <p:nvPr/>
        </p:nvCxnSpPr>
        <p:spPr>
          <a:xfrm rot="10800000">
            <a:off x="6753341" y="1669584"/>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57" name="Google Shape;7657;p103"/>
          <p:cNvCxnSpPr>
            <a:stCxn id="7554" idx="2"/>
            <a:endCxn id="7548" idx="6"/>
          </p:cNvCxnSpPr>
          <p:nvPr/>
        </p:nvCxnSpPr>
        <p:spPr>
          <a:xfrm rot="10800000">
            <a:off x="6753341" y="2888612"/>
            <a:ext cx="1605772" cy="2641225"/>
          </a:xfrm>
          <a:prstGeom prst="straightConnector1">
            <a:avLst/>
          </a:prstGeom>
          <a:noFill/>
          <a:ln w="9525" cap="flat" cmpd="sng">
            <a:solidFill>
              <a:schemeClr val="bg2"/>
            </a:solidFill>
            <a:prstDash val="solid"/>
            <a:round/>
            <a:headEnd type="none" w="med" len="med"/>
            <a:tailEnd type="none" w="med" len="med"/>
          </a:ln>
        </p:spPr>
      </p:cxnSp>
      <p:cxnSp>
        <p:nvCxnSpPr>
          <p:cNvPr id="7658" name="Google Shape;7658;p103"/>
          <p:cNvCxnSpPr>
            <a:stCxn id="7556" idx="2"/>
            <a:endCxn id="7548" idx="6"/>
          </p:cNvCxnSpPr>
          <p:nvPr/>
        </p:nvCxnSpPr>
        <p:spPr>
          <a:xfrm rot="10800000">
            <a:off x="6753341" y="2888611"/>
            <a:ext cx="1605772" cy="1828541"/>
          </a:xfrm>
          <a:prstGeom prst="straightConnector1">
            <a:avLst/>
          </a:prstGeom>
          <a:noFill/>
          <a:ln w="9525" cap="flat" cmpd="sng">
            <a:solidFill>
              <a:schemeClr val="bg2"/>
            </a:solidFill>
            <a:prstDash val="solid"/>
            <a:round/>
            <a:headEnd type="none" w="med" len="med"/>
            <a:tailEnd type="none" w="med" len="med"/>
          </a:ln>
        </p:spPr>
      </p:cxnSp>
      <p:cxnSp>
        <p:nvCxnSpPr>
          <p:cNvPr id="7659" name="Google Shape;7659;p103"/>
          <p:cNvCxnSpPr/>
          <p:nvPr/>
        </p:nvCxnSpPr>
        <p:spPr>
          <a:xfrm rot="10800000">
            <a:off x="6753341" y="2888609"/>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60" name="Google Shape;7660;p103"/>
          <p:cNvCxnSpPr>
            <a:stCxn id="7555" idx="2"/>
            <a:endCxn id="7548" idx="6"/>
          </p:cNvCxnSpPr>
          <p:nvPr/>
        </p:nvCxnSpPr>
        <p:spPr>
          <a:xfrm rot="10800000">
            <a:off x="6753341" y="2888611"/>
            <a:ext cx="1605772" cy="3453909"/>
          </a:xfrm>
          <a:prstGeom prst="straightConnector1">
            <a:avLst/>
          </a:prstGeom>
          <a:noFill/>
          <a:ln w="9525" cap="flat" cmpd="sng">
            <a:solidFill>
              <a:schemeClr val="bg2"/>
            </a:solidFill>
            <a:prstDash val="solid"/>
            <a:round/>
            <a:headEnd type="none" w="med" len="med"/>
            <a:tailEnd type="none" w="med" len="med"/>
          </a:ln>
        </p:spPr>
      </p:cxnSp>
      <p:cxnSp>
        <p:nvCxnSpPr>
          <p:cNvPr id="7661" name="Google Shape;7661;p103"/>
          <p:cNvCxnSpPr/>
          <p:nvPr/>
        </p:nvCxnSpPr>
        <p:spPr>
          <a:xfrm rot="10800000">
            <a:off x="6754007" y="5326664"/>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62" name="Google Shape;7662;p103"/>
          <p:cNvCxnSpPr/>
          <p:nvPr/>
        </p:nvCxnSpPr>
        <p:spPr>
          <a:xfrm rot="10800000">
            <a:off x="6754007" y="5326664"/>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63" name="Google Shape;7663;p103"/>
          <p:cNvCxnSpPr/>
          <p:nvPr/>
        </p:nvCxnSpPr>
        <p:spPr>
          <a:xfrm rot="10800000">
            <a:off x="6754007" y="4107638"/>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64" name="Google Shape;7664;p103"/>
          <p:cNvCxnSpPr/>
          <p:nvPr/>
        </p:nvCxnSpPr>
        <p:spPr>
          <a:xfrm flipH="1">
            <a:off x="6754007" y="3904467"/>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65" name="Google Shape;7665;p103"/>
          <p:cNvCxnSpPr/>
          <p:nvPr/>
        </p:nvCxnSpPr>
        <p:spPr>
          <a:xfrm rot="10800000">
            <a:off x="6754007" y="2888611"/>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66" name="Google Shape;7666;p103"/>
          <p:cNvCxnSpPr/>
          <p:nvPr/>
        </p:nvCxnSpPr>
        <p:spPr>
          <a:xfrm flipH="1">
            <a:off x="6755341" y="2269298"/>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67" name="Google Shape;7667;p103"/>
          <p:cNvCxnSpPr/>
          <p:nvPr/>
        </p:nvCxnSpPr>
        <p:spPr>
          <a:xfrm flipH="1">
            <a:off x="6754007" y="1466412"/>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68" name="Google Shape;7668;p103"/>
          <p:cNvCxnSpPr/>
          <p:nvPr/>
        </p:nvCxnSpPr>
        <p:spPr>
          <a:xfrm flipH="1">
            <a:off x="6754007" y="653727"/>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69" name="Google Shape;7669;p103"/>
          <p:cNvCxnSpPr/>
          <p:nvPr/>
        </p:nvCxnSpPr>
        <p:spPr>
          <a:xfrm flipH="1">
            <a:off x="6754007" y="3091781"/>
            <a:ext cx="1605772" cy="2234883"/>
          </a:xfrm>
          <a:prstGeom prst="straightConnector1">
            <a:avLst/>
          </a:prstGeom>
          <a:noFill/>
          <a:ln w="9525" cap="flat" cmpd="sng">
            <a:solidFill>
              <a:schemeClr val="bg2"/>
            </a:solidFill>
            <a:prstDash val="solid"/>
            <a:round/>
            <a:headEnd type="none" w="med" len="med"/>
            <a:tailEnd type="none" w="med" len="med"/>
          </a:ln>
        </p:spPr>
      </p:cxnSp>
      <p:cxnSp>
        <p:nvCxnSpPr>
          <p:cNvPr id="7670" name="Google Shape;7670;p103"/>
          <p:cNvCxnSpPr/>
          <p:nvPr/>
        </p:nvCxnSpPr>
        <p:spPr>
          <a:xfrm flipH="1">
            <a:off x="6754007" y="2279096"/>
            <a:ext cx="1605772" cy="3047568"/>
          </a:xfrm>
          <a:prstGeom prst="straightConnector1">
            <a:avLst/>
          </a:prstGeom>
          <a:noFill/>
          <a:ln w="9525" cap="flat" cmpd="sng">
            <a:solidFill>
              <a:schemeClr val="bg2"/>
            </a:solidFill>
            <a:prstDash val="solid"/>
            <a:round/>
            <a:headEnd type="none" w="med" len="med"/>
            <a:tailEnd type="none" w="med" len="med"/>
          </a:ln>
        </p:spPr>
      </p:cxnSp>
      <p:cxnSp>
        <p:nvCxnSpPr>
          <p:cNvPr id="7671" name="Google Shape;7671;p103"/>
          <p:cNvCxnSpPr/>
          <p:nvPr/>
        </p:nvCxnSpPr>
        <p:spPr>
          <a:xfrm flipH="1">
            <a:off x="6754007" y="1466412"/>
            <a:ext cx="1605772" cy="3860253"/>
          </a:xfrm>
          <a:prstGeom prst="straightConnector1">
            <a:avLst/>
          </a:prstGeom>
          <a:noFill/>
          <a:ln w="9525" cap="flat" cmpd="sng">
            <a:solidFill>
              <a:schemeClr val="bg2"/>
            </a:solidFill>
            <a:prstDash val="solid"/>
            <a:round/>
            <a:headEnd type="none" w="med" len="med"/>
            <a:tailEnd type="none" w="med" len="med"/>
          </a:ln>
        </p:spPr>
      </p:cxnSp>
      <p:cxnSp>
        <p:nvCxnSpPr>
          <p:cNvPr id="7672" name="Google Shape;7672;p103"/>
          <p:cNvCxnSpPr/>
          <p:nvPr/>
        </p:nvCxnSpPr>
        <p:spPr>
          <a:xfrm flipH="1">
            <a:off x="6754007" y="653728"/>
            <a:ext cx="1605772" cy="4672937"/>
          </a:xfrm>
          <a:prstGeom prst="straightConnector1">
            <a:avLst/>
          </a:prstGeom>
          <a:noFill/>
          <a:ln w="9525" cap="flat" cmpd="sng">
            <a:solidFill>
              <a:schemeClr val="bg2"/>
            </a:solidFill>
            <a:prstDash val="solid"/>
            <a:round/>
            <a:headEnd type="none" w="med" len="med"/>
            <a:tailEnd type="none" w="med" len="med"/>
          </a:ln>
        </p:spPr>
      </p:cxnSp>
      <p:cxnSp>
        <p:nvCxnSpPr>
          <p:cNvPr id="7673" name="Google Shape;7673;p103"/>
          <p:cNvCxnSpPr/>
          <p:nvPr/>
        </p:nvCxnSpPr>
        <p:spPr>
          <a:xfrm rot="10800000">
            <a:off x="6754007" y="4107638"/>
            <a:ext cx="1605772" cy="2225284"/>
          </a:xfrm>
          <a:prstGeom prst="straightConnector1">
            <a:avLst/>
          </a:prstGeom>
          <a:noFill/>
          <a:ln w="9525" cap="flat" cmpd="sng">
            <a:solidFill>
              <a:schemeClr val="bg2"/>
            </a:solidFill>
            <a:prstDash val="solid"/>
            <a:round/>
            <a:headEnd type="none" w="med" len="med"/>
            <a:tailEnd type="none" w="med" len="med"/>
          </a:ln>
        </p:spPr>
      </p:cxnSp>
      <p:cxnSp>
        <p:nvCxnSpPr>
          <p:cNvPr id="7674" name="Google Shape;7674;p103"/>
          <p:cNvCxnSpPr/>
          <p:nvPr/>
        </p:nvCxnSpPr>
        <p:spPr>
          <a:xfrm rot="10800000">
            <a:off x="6754007" y="4107638"/>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75" name="Google Shape;7675;p103"/>
          <p:cNvCxnSpPr/>
          <p:nvPr/>
        </p:nvCxnSpPr>
        <p:spPr>
          <a:xfrm flipH="1">
            <a:off x="6754007" y="3091781"/>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76" name="Google Shape;7676;p103"/>
          <p:cNvCxnSpPr/>
          <p:nvPr/>
        </p:nvCxnSpPr>
        <p:spPr>
          <a:xfrm flipH="1">
            <a:off x="6754007" y="3904467"/>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77" name="Google Shape;7677;p103"/>
          <p:cNvCxnSpPr/>
          <p:nvPr/>
        </p:nvCxnSpPr>
        <p:spPr>
          <a:xfrm flipH="1">
            <a:off x="6754007" y="4717152"/>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78" name="Google Shape;7678;p103"/>
          <p:cNvCxnSpPr/>
          <p:nvPr/>
        </p:nvCxnSpPr>
        <p:spPr>
          <a:xfrm flipH="1">
            <a:off x="6754007" y="1466413"/>
            <a:ext cx="1605772" cy="2641225"/>
          </a:xfrm>
          <a:prstGeom prst="straightConnector1">
            <a:avLst/>
          </a:prstGeom>
          <a:noFill/>
          <a:ln w="9525" cap="flat" cmpd="sng">
            <a:solidFill>
              <a:schemeClr val="bg2"/>
            </a:solidFill>
            <a:prstDash val="solid"/>
            <a:round/>
            <a:headEnd type="none" w="med" len="med"/>
            <a:tailEnd type="none" w="med" len="med"/>
          </a:ln>
        </p:spPr>
      </p:cxnSp>
      <p:cxnSp>
        <p:nvCxnSpPr>
          <p:cNvPr id="7679" name="Google Shape;7679;p103"/>
          <p:cNvCxnSpPr/>
          <p:nvPr/>
        </p:nvCxnSpPr>
        <p:spPr>
          <a:xfrm flipH="1">
            <a:off x="6754007" y="2279096"/>
            <a:ext cx="1605772" cy="1828541"/>
          </a:xfrm>
          <a:prstGeom prst="straightConnector1">
            <a:avLst/>
          </a:prstGeom>
          <a:noFill/>
          <a:ln w="9525" cap="flat" cmpd="sng">
            <a:solidFill>
              <a:schemeClr val="bg2"/>
            </a:solidFill>
            <a:prstDash val="solid"/>
            <a:round/>
            <a:headEnd type="none" w="med" len="med"/>
            <a:tailEnd type="none" w="med" len="med"/>
          </a:ln>
        </p:spPr>
      </p:cxnSp>
      <p:cxnSp>
        <p:nvCxnSpPr>
          <p:cNvPr id="7680" name="Google Shape;7680;p103"/>
          <p:cNvCxnSpPr/>
          <p:nvPr/>
        </p:nvCxnSpPr>
        <p:spPr>
          <a:xfrm flipH="1">
            <a:off x="6754007" y="3091781"/>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81" name="Google Shape;7681;p103"/>
          <p:cNvCxnSpPr/>
          <p:nvPr/>
        </p:nvCxnSpPr>
        <p:spPr>
          <a:xfrm flipH="1">
            <a:off x="6754007" y="653727"/>
            <a:ext cx="1605772" cy="3453909"/>
          </a:xfrm>
          <a:prstGeom prst="straightConnector1">
            <a:avLst/>
          </a:prstGeom>
          <a:noFill/>
          <a:ln w="9525" cap="flat" cmpd="sng">
            <a:solidFill>
              <a:schemeClr val="bg2"/>
            </a:solidFill>
            <a:prstDash val="solid"/>
            <a:round/>
            <a:headEnd type="none" w="med" len="med"/>
            <a:tailEnd type="none" w="med" len="med"/>
          </a:ln>
        </p:spPr>
      </p:cxnSp>
      <p:cxnSp>
        <p:nvCxnSpPr>
          <p:cNvPr id="7683" name="Google Shape;7683;p103"/>
          <p:cNvCxnSpPr/>
          <p:nvPr/>
        </p:nvCxnSpPr>
        <p:spPr>
          <a:xfrm>
            <a:off x="8786519" y="653727"/>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84" name="Google Shape;7684;p103"/>
          <p:cNvCxnSpPr/>
          <p:nvPr/>
        </p:nvCxnSpPr>
        <p:spPr>
          <a:xfrm>
            <a:off x="8786519" y="1466412"/>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85" name="Google Shape;7685;p103"/>
          <p:cNvCxnSpPr/>
          <p:nvPr/>
        </p:nvCxnSpPr>
        <p:spPr>
          <a:xfrm>
            <a:off x="8786519" y="2279097"/>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86" name="Google Shape;7686;p103"/>
          <p:cNvCxnSpPr/>
          <p:nvPr/>
        </p:nvCxnSpPr>
        <p:spPr>
          <a:xfrm rot="10800000" flipH="1">
            <a:off x="8786519" y="2888611"/>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87" name="Google Shape;7687;p103"/>
          <p:cNvCxnSpPr/>
          <p:nvPr/>
        </p:nvCxnSpPr>
        <p:spPr>
          <a:xfrm>
            <a:off x="8786519" y="3904467"/>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88" name="Google Shape;7688;p103"/>
          <p:cNvCxnSpPr/>
          <p:nvPr/>
        </p:nvCxnSpPr>
        <p:spPr>
          <a:xfrm rot="10800000" flipH="1">
            <a:off x="8785186" y="4117437"/>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89" name="Google Shape;7689;p103"/>
          <p:cNvCxnSpPr/>
          <p:nvPr/>
        </p:nvCxnSpPr>
        <p:spPr>
          <a:xfrm rot="10800000" flipH="1">
            <a:off x="8786519" y="5326664"/>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90" name="Google Shape;7690;p103"/>
          <p:cNvCxnSpPr/>
          <p:nvPr/>
        </p:nvCxnSpPr>
        <p:spPr>
          <a:xfrm rot="10800000" flipH="1">
            <a:off x="8786519" y="5326664"/>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91" name="Google Shape;7691;p103"/>
          <p:cNvCxnSpPr/>
          <p:nvPr/>
        </p:nvCxnSpPr>
        <p:spPr>
          <a:xfrm rot="10800000" flipH="1">
            <a:off x="8786519" y="1669584"/>
            <a:ext cx="1605772" cy="2234883"/>
          </a:xfrm>
          <a:prstGeom prst="straightConnector1">
            <a:avLst/>
          </a:prstGeom>
          <a:noFill/>
          <a:ln w="9525" cap="flat" cmpd="sng">
            <a:solidFill>
              <a:schemeClr val="bg2"/>
            </a:solidFill>
            <a:prstDash val="solid"/>
            <a:round/>
            <a:headEnd type="none" w="med" len="med"/>
            <a:tailEnd type="none" w="med" len="med"/>
          </a:ln>
        </p:spPr>
      </p:cxnSp>
      <p:cxnSp>
        <p:nvCxnSpPr>
          <p:cNvPr id="7692" name="Google Shape;7692;p103"/>
          <p:cNvCxnSpPr/>
          <p:nvPr/>
        </p:nvCxnSpPr>
        <p:spPr>
          <a:xfrm rot="10800000" flipH="1">
            <a:off x="8786519" y="1669583"/>
            <a:ext cx="1605772" cy="3047568"/>
          </a:xfrm>
          <a:prstGeom prst="straightConnector1">
            <a:avLst/>
          </a:prstGeom>
          <a:noFill/>
          <a:ln w="9525" cap="flat" cmpd="sng">
            <a:solidFill>
              <a:schemeClr val="bg2"/>
            </a:solidFill>
            <a:prstDash val="solid"/>
            <a:round/>
            <a:headEnd type="none" w="med" len="med"/>
            <a:tailEnd type="none" w="med" len="med"/>
          </a:ln>
        </p:spPr>
      </p:cxnSp>
      <p:cxnSp>
        <p:nvCxnSpPr>
          <p:cNvPr id="7693" name="Google Shape;7693;p103"/>
          <p:cNvCxnSpPr/>
          <p:nvPr/>
        </p:nvCxnSpPr>
        <p:spPr>
          <a:xfrm rot="10800000" flipH="1">
            <a:off x="8786519" y="1669583"/>
            <a:ext cx="1605772" cy="3860252"/>
          </a:xfrm>
          <a:prstGeom prst="straightConnector1">
            <a:avLst/>
          </a:prstGeom>
          <a:noFill/>
          <a:ln w="9525" cap="flat" cmpd="sng">
            <a:solidFill>
              <a:schemeClr val="bg2"/>
            </a:solidFill>
            <a:prstDash val="solid"/>
            <a:round/>
            <a:headEnd type="none" w="med" len="med"/>
            <a:tailEnd type="none" w="med" len="med"/>
          </a:ln>
        </p:spPr>
      </p:cxnSp>
      <p:cxnSp>
        <p:nvCxnSpPr>
          <p:cNvPr id="7694" name="Google Shape;7694;p103"/>
          <p:cNvCxnSpPr/>
          <p:nvPr/>
        </p:nvCxnSpPr>
        <p:spPr>
          <a:xfrm rot="10800000" flipH="1">
            <a:off x="8786519" y="1669584"/>
            <a:ext cx="1605772" cy="4672937"/>
          </a:xfrm>
          <a:prstGeom prst="straightConnector1">
            <a:avLst/>
          </a:prstGeom>
          <a:noFill/>
          <a:ln w="9525" cap="flat" cmpd="sng">
            <a:solidFill>
              <a:schemeClr val="bg2"/>
            </a:solidFill>
            <a:prstDash val="solid"/>
            <a:round/>
            <a:headEnd type="none" w="med" len="med"/>
            <a:tailEnd type="none" w="med" len="med"/>
          </a:ln>
        </p:spPr>
      </p:cxnSp>
      <p:cxnSp>
        <p:nvCxnSpPr>
          <p:cNvPr id="7695" name="Google Shape;7695;p103"/>
          <p:cNvCxnSpPr/>
          <p:nvPr/>
        </p:nvCxnSpPr>
        <p:spPr>
          <a:xfrm>
            <a:off x="8786519" y="663326"/>
            <a:ext cx="1605772" cy="2225284"/>
          </a:xfrm>
          <a:prstGeom prst="straightConnector1">
            <a:avLst/>
          </a:prstGeom>
          <a:noFill/>
          <a:ln w="9525" cap="flat" cmpd="sng">
            <a:solidFill>
              <a:schemeClr val="bg2"/>
            </a:solidFill>
            <a:prstDash val="solid"/>
            <a:round/>
            <a:headEnd type="none" w="med" len="med"/>
            <a:tailEnd type="none" w="med" len="med"/>
          </a:ln>
        </p:spPr>
      </p:cxnSp>
      <p:cxnSp>
        <p:nvCxnSpPr>
          <p:cNvPr id="7696" name="Google Shape;7696;p103"/>
          <p:cNvCxnSpPr/>
          <p:nvPr/>
        </p:nvCxnSpPr>
        <p:spPr>
          <a:xfrm>
            <a:off x="8786519" y="1466412"/>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97" name="Google Shape;7697;p103"/>
          <p:cNvCxnSpPr/>
          <p:nvPr/>
        </p:nvCxnSpPr>
        <p:spPr>
          <a:xfrm rot="10800000" flipH="1">
            <a:off x="8786519" y="2888609"/>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98" name="Google Shape;7698;p103"/>
          <p:cNvCxnSpPr/>
          <p:nvPr/>
        </p:nvCxnSpPr>
        <p:spPr>
          <a:xfrm rot="10800000" flipH="1">
            <a:off x="8786519" y="1669583"/>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99" name="Google Shape;7699;p103"/>
          <p:cNvCxnSpPr/>
          <p:nvPr/>
        </p:nvCxnSpPr>
        <p:spPr>
          <a:xfrm rot="10800000" flipH="1">
            <a:off x="8786519" y="1669584"/>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700" name="Google Shape;7700;p103"/>
          <p:cNvCxnSpPr/>
          <p:nvPr/>
        </p:nvCxnSpPr>
        <p:spPr>
          <a:xfrm rot="10800000" flipH="1">
            <a:off x="8786519" y="2888612"/>
            <a:ext cx="1605772" cy="2641225"/>
          </a:xfrm>
          <a:prstGeom prst="straightConnector1">
            <a:avLst/>
          </a:prstGeom>
          <a:noFill/>
          <a:ln w="9525" cap="flat" cmpd="sng">
            <a:solidFill>
              <a:schemeClr val="bg2"/>
            </a:solidFill>
            <a:prstDash val="solid"/>
            <a:round/>
            <a:headEnd type="none" w="med" len="med"/>
            <a:tailEnd type="none" w="med" len="med"/>
          </a:ln>
        </p:spPr>
      </p:cxnSp>
      <p:cxnSp>
        <p:nvCxnSpPr>
          <p:cNvPr id="7701" name="Google Shape;7701;p103"/>
          <p:cNvCxnSpPr/>
          <p:nvPr/>
        </p:nvCxnSpPr>
        <p:spPr>
          <a:xfrm rot="10800000" flipH="1">
            <a:off x="8786519" y="2888611"/>
            <a:ext cx="1605772" cy="1828541"/>
          </a:xfrm>
          <a:prstGeom prst="straightConnector1">
            <a:avLst/>
          </a:prstGeom>
          <a:noFill/>
          <a:ln w="9525" cap="flat" cmpd="sng">
            <a:solidFill>
              <a:schemeClr val="bg2"/>
            </a:solidFill>
            <a:prstDash val="solid"/>
            <a:round/>
            <a:headEnd type="none" w="med" len="med"/>
            <a:tailEnd type="none" w="med" len="med"/>
          </a:ln>
        </p:spPr>
      </p:cxnSp>
      <p:cxnSp>
        <p:nvCxnSpPr>
          <p:cNvPr id="7702" name="Google Shape;7702;p103"/>
          <p:cNvCxnSpPr/>
          <p:nvPr/>
        </p:nvCxnSpPr>
        <p:spPr>
          <a:xfrm rot="10800000" flipH="1">
            <a:off x="8786519" y="2888609"/>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03" name="Google Shape;7703;p103"/>
          <p:cNvCxnSpPr/>
          <p:nvPr/>
        </p:nvCxnSpPr>
        <p:spPr>
          <a:xfrm rot="10800000" flipH="1">
            <a:off x="8786519" y="2888611"/>
            <a:ext cx="1605772" cy="3453909"/>
          </a:xfrm>
          <a:prstGeom prst="straightConnector1">
            <a:avLst/>
          </a:prstGeom>
          <a:noFill/>
          <a:ln w="9525" cap="flat" cmpd="sng">
            <a:solidFill>
              <a:schemeClr val="bg2"/>
            </a:solidFill>
            <a:prstDash val="solid"/>
            <a:round/>
            <a:headEnd type="none" w="med" len="med"/>
            <a:tailEnd type="none" w="med" len="med"/>
          </a:ln>
        </p:spPr>
      </p:cxnSp>
      <p:cxnSp>
        <p:nvCxnSpPr>
          <p:cNvPr id="7704" name="Google Shape;7704;p103"/>
          <p:cNvCxnSpPr/>
          <p:nvPr/>
        </p:nvCxnSpPr>
        <p:spPr>
          <a:xfrm rot="10800000" flipH="1">
            <a:off x="8785853" y="5326664"/>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05" name="Google Shape;7705;p103"/>
          <p:cNvCxnSpPr/>
          <p:nvPr/>
        </p:nvCxnSpPr>
        <p:spPr>
          <a:xfrm rot="10800000" flipH="1">
            <a:off x="8785853" y="5326664"/>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706" name="Google Shape;7706;p103"/>
          <p:cNvCxnSpPr/>
          <p:nvPr/>
        </p:nvCxnSpPr>
        <p:spPr>
          <a:xfrm rot="10800000" flipH="1">
            <a:off x="8785853" y="4107638"/>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707" name="Google Shape;7707;p103"/>
          <p:cNvCxnSpPr/>
          <p:nvPr/>
        </p:nvCxnSpPr>
        <p:spPr>
          <a:xfrm>
            <a:off x="8785853" y="3904467"/>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708" name="Google Shape;7708;p103"/>
          <p:cNvCxnSpPr/>
          <p:nvPr/>
        </p:nvCxnSpPr>
        <p:spPr>
          <a:xfrm rot="10800000" flipH="1">
            <a:off x="8785853" y="2888611"/>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709" name="Google Shape;7709;p103"/>
          <p:cNvCxnSpPr/>
          <p:nvPr/>
        </p:nvCxnSpPr>
        <p:spPr>
          <a:xfrm>
            <a:off x="8784519" y="2269298"/>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710" name="Google Shape;7710;p103"/>
          <p:cNvCxnSpPr/>
          <p:nvPr/>
        </p:nvCxnSpPr>
        <p:spPr>
          <a:xfrm>
            <a:off x="8785853" y="1466412"/>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711" name="Google Shape;7711;p103"/>
          <p:cNvCxnSpPr/>
          <p:nvPr/>
        </p:nvCxnSpPr>
        <p:spPr>
          <a:xfrm>
            <a:off x="8785853" y="653727"/>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12" name="Google Shape;7712;p103"/>
          <p:cNvCxnSpPr/>
          <p:nvPr/>
        </p:nvCxnSpPr>
        <p:spPr>
          <a:xfrm>
            <a:off x="8785853" y="3091781"/>
            <a:ext cx="1605772" cy="2234883"/>
          </a:xfrm>
          <a:prstGeom prst="straightConnector1">
            <a:avLst/>
          </a:prstGeom>
          <a:noFill/>
          <a:ln w="9525" cap="flat" cmpd="sng">
            <a:solidFill>
              <a:schemeClr val="bg2"/>
            </a:solidFill>
            <a:prstDash val="solid"/>
            <a:round/>
            <a:headEnd type="none" w="med" len="med"/>
            <a:tailEnd type="none" w="med" len="med"/>
          </a:ln>
        </p:spPr>
      </p:cxnSp>
      <p:cxnSp>
        <p:nvCxnSpPr>
          <p:cNvPr id="7713" name="Google Shape;7713;p103"/>
          <p:cNvCxnSpPr/>
          <p:nvPr/>
        </p:nvCxnSpPr>
        <p:spPr>
          <a:xfrm>
            <a:off x="8785853" y="2279096"/>
            <a:ext cx="1605772" cy="3047568"/>
          </a:xfrm>
          <a:prstGeom prst="straightConnector1">
            <a:avLst/>
          </a:prstGeom>
          <a:noFill/>
          <a:ln w="9525" cap="flat" cmpd="sng">
            <a:solidFill>
              <a:schemeClr val="bg2"/>
            </a:solidFill>
            <a:prstDash val="solid"/>
            <a:round/>
            <a:headEnd type="none" w="med" len="med"/>
            <a:tailEnd type="none" w="med" len="med"/>
          </a:ln>
        </p:spPr>
      </p:cxnSp>
      <p:cxnSp>
        <p:nvCxnSpPr>
          <p:cNvPr id="7714" name="Google Shape;7714;p103"/>
          <p:cNvCxnSpPr/>
          <p:nvPr/>
        </p:nvCxnSpPr>
        <p:spPr>
          <a:xfrm>
            <a:off x="8785853" y="1466413"/>
            <a:ext cx="1605772" cy="3860252"/>
          </a:xfrm>
          <a:prstGeom prst="straightConnector1">
            <a:avLst/>
          </a:prstGeom>
          <a:noFill/>
          <a:ln w="9525" cap="flat" cmpd="sng">
            <a:solidFill>
              <a:schemeClr val="bg2"/>
            </a:solidFill>
            <a:prstDash val="solid"/>
            <a:round/>
            <a:headEnd type="none" w="med" len="med"/>
            <a:tailEnd type="none" w="med" len="med"/>
          </a:ln>
        </p:spPr>
      </p:cxnSp>
      <p:cxnSp>
        <p:nvCxnSpPr>
          <p:cNvPr id="7715" name="Google Shape;7715;p103"/>
          <p:cNvCxnSpPr/>
          <p:nvPr/>
        </p:nvCxnSpPr>
        <p:spPr>
          <a:xfrm>
            <a:off x="8785853" y="653728"/>
            <a:ext cx="1605772" cy="4672937"/>
          </a:xfrm>
          <a:prstGeom prst="straightConnector1">
            <a:avLst/>
          </a:prstGeom>
          <a:noFill/>
          <a:ln w="9525" cap="flat" cmpd="sng">
            <a:solidFill>
              <a:schemeClr val="bg2"/>
            </a:solidFill>
            <a:prstDash val="solid"/>
            <a:round/>
            <a:headEnd type="none" w="med" len="med"/>
            <a:tailEnd type="none" w="med" len="med"/>
          </a:ln>
        </p:spPr>
      </p:cxnSp>
      <p:cxnSp>
        <p:nvCxnSpPr>
          <p:cNvPr id="7716" name="Google Shape;7716;p103"/>
          <p:cNvCxnSpPr/>
          <p:nvPr/>
        </p:nvCxnSpPr>
        <p:spPr>
          <a:xfrm rot="10800000" flipH="1">
            <a:off x="8785853" y="4107638"/>
            <a:ext cx="1605772" cy="2225284"/>
          </a:xfrm>
          <a:prstGeom prst="straightConnector1">
            <a:avLst/>
          </a:prstGeom>
          <a:noFill/>
          <a:ln w="9525" cap="flat" cmpd="sng">
            <a:solidFill>
              <a:schemeClr val="bg2"/>
            </a:solidFill>
            <a:prstDash val="solid"/>
            <a:round/>
            <a:headEnd type="none" w="med" len="med"/>
            <a:tailEnd type="none" w="med" len="med"/>
          </a:ln>
        </p:spPr>
      </p:cxnSp>
      <p:cxnSp>
        <p:nvCxnSpPr>
          <p:cNvPr id="7717" name="Google Shape;7717;p103"/>
          <p:cNvCxnSpPr/>
          <p:nvPr/>
        </p:nvCxnSpPr>
        <p:spPr>
          <a:xfrm rot="10800000" flipH="1">
            <a:off x="8785853" y="4107638"/>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718" name="Google Shape;7718;p103"/>
          <p:cNvCxnSpPr/>
          <p:nvPr/>
        </p:nvCxnSpPr>
        <p:spPr>
          <a:xfrm>
            <a:off x="8785853" y="3091781"/>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19" name="Google Shape;7719;p103"/>
          <p:cNvCxnSpPr/>
          <p:nvPr/>
        </p:nvCxnSpPr>
        <p:spPr>
          <a:xfrm>
            <a:off x="8785853" y="3904467"/>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720" name="Google Shape;7720;p103"/>
          <p:cNvCxnSpPr/>
          <p:nvPr/>
        </p:nvCxnSpPr>
        <p:spPr>
          <a:xfrm>
            <a:off x="8785853" y="4717152"/>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721" name="Google Shape;7721;p103"/>
          <p:cNvCxnSpPr/>
          <p:nvPr/>
        </p:nvCxnSpPr>
        <p:spPr>
          <a:xfrm>
            <a:off x="8785853" y="1466413"/>
            <a:ext cx="1605772" cy="2641225"/>
          </a:xfrm>
          <a:prstGeom prst="straightConnector1">
            <a:avLst/>
          </a:prstGeom>
          <a:noFill/>
          <a:ln w="9525" cap="flat" cmpd="sng">
            <a:solidFill>
              <a:schemeClr val="bg2"/>
            </a:solidFill>
            <a:prstDash val="solid"/>
            <a:round/>
            <a:headEnd type="none" w="med" len="med"/>
            <a:tailEnd type="none" w="med" len="med"/>
          </a:ln>
        </p:spPr>
      </p:cxnSp>
      <p:cxnSp>
        <p:nvCxnSpPr>
          <p:cNvPr id="7722" name="Google Shape;7722;p103"/>
          <p:cNvCxnSpPr/>
          <p:nvPr/>
        </p:nvCxnSpPr>
        <p:spPr>
          <a:xfrm>
            <a:off x="8785853" y="2279096"/>
            <a:ext cx="1605772" cy="1828541"/>
          </a:xfrm>
          <a:prstGeom prst="straightConnector1">
            <a:avLst/>
          </a:prstGeom>
          <a:noFill/>
          <a:ln w="9525" cap="flat" cmpd="sng">
            <a:solidFill>
              <a:schemeClr val="bg2"/>
            </a:solidFill>
            <a:prstDash val="solid"/>
            <a:round/>
            <a:headEnd type="none" w="med" len="med"/>
            <a:tailEnd type="none" w="med" len="med"/>
          </a:ln>
        </p:spPr>
      </p:cxnSp>
      <p:cxnSp>
        <p:nvCxnSpPr>
          <p:cNvPr id="7723" name="Google Shape;7723;p103"/>
          <p:cNvCxnSpPr/>
          <p:nvPr/>
        </p:nvCxnSpPr>
        <p:spPr>
          <a:xfrm>
            <a:off x="8785853" y="3091781"/>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24" name="Google Shape;7724;p103"/>
          <p:cNvCxnSpPr/>
          <p:nvPr/>
        </p:nvCxnSpPr>
        <p:spPr>
          <a:xfrm>
            <a:off x="8785853" y="653727"/>
            <a:ext cx="1605772" cy="3453909"/>
          </a:xfrm>
          <a:prstGeom prst="straightConnector1">
            <a:avLst/>
          </a:prstGeom>
          <a:noFill/>
          <a:ln w="9525" cap="flat" cmpd="sng">
            <a:solidFill>
              <a:schemeClr val="bg2"/>
            </a:solidFill>
            <a:prstDash val="solid"/>
            <a:round/>
            <a:headEnd type="none" w="med" len="med"/>
            <a:tailEnd type="none" w="med" len="med"/>
          </a:ln>
        </p:spPr>
      </p:cxnSp>
      <p:pic>
        <p:nvPicPr>
          <p:cNvPr id="207" name="Picture 206">
            <a:extLst>
              <a:ext uri="{FF2B5EF4-FFF2-40B4-BE49-F238E27FC236}">
                <a16:creationId xmlns:a16="http://schemas.microsoft.com/office/drawing/2014/main" id="{EBA41165-6F06-44EE-8894-C73A6AD6ECDA}"/>
              </a:ext>
            </a:extLst>
          </p:cNvPr>
          <p:cNvPicPr>
            <a:picLocks noChangeAspect="1"/>
          </p:cNvPicPr>
          <p:nvPr/>
        </p:nvPicPr>
        <p:blipFill>
          <a:blip r:embed="rId3"/>
          <a:stretch>
            <a:fillRect/>
          </a:stretch>
        </p:blipFill>
        <p:spPr>
          <a:xfrm>
            <a:off x="397125" y="3009096"/>
            <a:ext cx="1092347" cy="1059051"/>
          </a:xfrm>
          <a:prstGeom prst="rect">
            <a:avLst/>
          </a:prstGeom>
          <a:ln>
            <a:solidFill>
              <a:schemeClr val="bg2"/>
            </a:solidFill>
          </a:ln>
        </p:spPr>
      </p:pic>
      <p:pic>
        <p:nvPicPr>
          <p:cNvPr id="3" name="Picture 2" descr="A bicycle parked in front of a sign&#10;&#10;Description generated with very high confidence">
            <a:extLst>
              <a:ext uri="{FF2B5EF4-FFF2-40B4-BE49-F238E27FC236}">
                <a16:creationId xmlns:a16="http://schemas.microsoft.com/office/drawing/2014/main" id="{065AB8C7-3ACE-4DC9-B81C-D4FD69858812}"/>
              </a:ext>
            </a:extLst>
          </p:cNvPr>
          <p:cNvPicPr>
            <a:picLocks noChangeAspect="1"/>
          </p:cNvPicPr>
          <p:nvPr/>
        </p:nvPicPr>
        <p:blipFill rotWithShape="1">
          <a:blip r:embed="rId4"/>
          <a:srcRect l="28408" t="23447" r="12219" b="425"/>
          <a:stretch/>
        </p:blipFill>
        <p:spPr>
          <a:xfrm>
            <a:off x="371139" y="3006762"/>
            <a:ext cx="1113416" cy="1070386"/>
          </a:xfrm>
          <a:prstGeom prst="rect">
            <a:avLst/>
          </a:prstGeom>
          <a:ln w="22225">
            <a:solidFill>
              <a:schemeClr val="bg2"/>
            </a:solidFill>
          </a:ln>
        </p:spPr>
      </p:pic>
      <p:sp>
        <p:nvSpPr>
          <p:cNvPr id="2" name="TextBox 1">
            <a:extLst>
              <a:ext uri="{FF2B5EF4-FFF2-40B4-BE49-F238E27FC236}">
                <a16:creationId xmlns:a16="http://schemas.microsoft.com/office/drawing/2014/main" id="{CE195316-F876-42D1-8037-435CA63CDD8C}"/>
              </a:ext>
            </a:extLst>
          </p:cNvPr>
          <p:cNvSpPr txBox="1"/>
          <p:nvPr/>
        </p:nvSpPr>
        <p:spPr>
          <a:xfrm>
            <a:off x="10252621" y="1431477"/>
            <a:ext cx="724350" cy="506833"/>
          </a:xfrm>
          <a:prstGeom prst="rect">
            <a:avLst/>
          </a:prstGeom>
          <a:noFill/>
          <a:ln>
            <a:noFill/>
          </a:ln>
        </p:spPr>
        <p:txBody>
          <a:bodyPr wrap="none" lIns="179285" tIns="143428" rIns="179285" bIns="143428" rtlCol="0">
            <a:spAutoFit/>
          </a:bodyPr>
          <a:lstStyle/>
          <a:p>
            <a:pPr defTabSz="914437">
              <a:lnSpc>
                <a:spcPct val="90000"/>
              </a:lnSpc>
              <a:spcAft>
                <a:spcPts val="588"/>
              </a:spcAft>
            </a:pPr>
            <a:r>
              <a:rPr lang="en-US" sz="1568">
                <a:solidFill>
                  <a:srgbClr val="353535"/>
                </a:solidFill>
                <a:latin typeface="Segoe UI Semilight"/>
                <a:ea typeface="ＭＳ Ｐゴシック" pitchFamily="-72" charset="-128"/>
              </a:rPr>
              <a:t>0.02</a:t>
            </a:r>
          </a:p>
        </p:txBody>
      </p:sp>
      <p:sp>
        <p:nvSpPr>
          <p:cNvPr id="204" name="TextBox 203">
            <a:extLst>
              <a:ext uri="{FF2B5EF4-FFF2-40B4-BE49-F238E27FC236}">
                <a16:creationId xmlns:a16="http://schemas.microsoft.com/office/drawing/2014/main" id="{5EC9FF2B-9136-4D77-BCC8-FE61E0688895}"/>
              </a:ext>
            </a:extLst>
          </p:cNvPr>
          <p:cNvSpPr txBox="1"/>
          <p:nvPr/>
        </p:nvSpPr>
        <p:spPr>
          <a:xfrm>
            <a:off x="10252621" y="2649047"/>
            <a:ext cx="724350" cy="506833"/>
          </a:xfrm>
          <a:prstGeom prst="rect">
            <a:avLst/>
          </a:prstGeom>
          <a:noFill/>
          <a:ln>
            <a:noFill/>
          </a:ln>
        </p:spPr>
        <p:txBody>
          <a:bodyPr wrap="none" lIns="179285" tIns="143428" rIns="179285" bIns="143428" rtlCol="0">
            <a:spAutoFit/>
          </a:bodyPr>
          <a:lstStyle/>
          <a:p>
            <a:pPr defTabSz="914437">
              <a:lnSpc>
                <a:spcPct val="90000"/>
              </a:lnSpc>
              <a:spcAft>
                <a:spcPts val="588"/>
              </a:spcAft>
            </a:pPr>
            <a:r>
              <a:rPr lang="en-US" sz="1568">
                <a:solidFill>
                  <a:srgbClr val="353535"/>
                </a:solidFill>
                <a:latin typeface="Segoe UI Semilight"/>
                <a:ea typeface="ＭＳ Ｐゴシック" pitchFamily="-72" charset="-128"/>
              </a:rPr>
              <a:t>0.93</a:t>
            </a:r>
          </a:p>
        </p:txBody>
      </p:sp>
      <p:sp>
        <p:nvSpPr>
          <p:cNvPr id="205" name="TextBox 204">
            <a:extLst>
              <a:ext uri="{FF2B5EF4-FFF2-40B4-BE49-F238E27FC236}">
                <a16:creationId xmlns:a16="http://schemas.microsoft.com/office/drawing/2014/main" id="{A90378FE-E5FA-4682-9DF1-00602F9789D1}"/>
              </a:ext>
            </a:extLst>
          </p:cNvPr>
          <p:cNvSpPr txBox="1"/>
          <p:nvPr/>
        </p:nvSpPr>
        <p:spPr>
          <a:xfrm>
            <a:off x="10252620" y="3871552"/>
            <a:ext cx="719542" cy="506833"/>
          </a:xfrm>
          <a:prstGeom prst="rect">
            <a:avLst/>
          </a:prstGeom>
          <a:noFill/>
          <a:ln>
            <a:noFill/>
          </a:ln>
        </p:spPr>
        <p:txBody>
          <a:bodyPr wrap="none" lIns="179285" tIns="143428" rIns="179285" bIns="143428" rtlCol="0">
            <a:spAutoFit/>
          </a:bodyPr>
          <a:lstStyle/>
          <a:p>
            <a:pPr defTabSz="914437">
              <a:lnSpc>
                <a:spcPct val="90000"/>
              </a:lnSpc>
              <a:spcAft>
                <a:spcPts val="588"/>
              </a:spcAft>
            </a:pPr>
            <a:r>
              <a:rPr lang="en-US" sz="1568">
                <a:solidFill>
                  <a:srgbClr val="353535"/>
                </a:solidFill>
                <a:latin typeface="Segoe UI Semilight"/>
                <a:ea typeface="ＭＳ Ｐゴシック" pitchFamily="-72" charset="-128"/>
              </a:rPr>
              <a:t>0.27</a:t>
            </a:r>
          </a:p>
        </p:txBody>
      </p:sp>
      <p:sp>
        <p:nvSpPr>
          <p:cNvPr id="206" name="TextBox 205">
            <a:extLst>
              <a:ext uri="{FF2B5EF4-FFF2-40B4-BE49-F238E27FC236}">
                <a16:creationId xmlns:a16="http://schemas.microsoft.com/office/drawing/2014/main" id="{E2FAA628-764B-4BD2-97A3-C5B7DC0A7C98}"/>
              </a:ext>
            </a:extLst>
          </p:cNvPr>
          <p:cNvSpPr txBox="1"/>
          <p:nvPr/>
        </p:nvSpPr>
        <p:spPr>
          <a:xfrm>
            <a:off x="10252620" y="5087100"/>
            <a:ext cx="693894" cy="506833"/>
          </a:xfrm>
          <a:prstGeom prst="rect">
            <a:avLst/>
          </a:prstGeom>
          <a:noFill/>
          <a:ln>
            <a:noFill/>
          </a:ln>
        </p:spPr>
        <p:txBody>
          <a:bodyPr wrap="none" lIns="179285" tIns="143428" rIns="179285" bIns="143428" rtlCol="0">
            <a:spAutoFit/>
          </a:bodyPr>
          <a:lstStyle/>
          <a:p>
            <a:pPr defTabSz="914437">
              <a:lnSpc>
                <a:spcPct val="90000"/>
              </a:lnSpc>
              <a:spcAft>
                <a:spcPts val="588"/>
              </a:spcAft>
            </a:pPr>
            <a:r>
              <a:rPr lang="en-US" sz="1568">
                <a:solidFill>
                  <a:srgbClr val="353535"/>
                </a:solidFill>
                <a:latin typeface="Segoe UI Semilight"/>
                <a:ea typeface="ＭＳ Ｐゴシック" pitchFamily="-72" charset="-128"/>
              </a:rPr>
              <a:t>0.21</a:t>
            </a:r>
          </a:p>
        </p:txBody>
      </p:sp>
    </p:spTree>
    <p:extLst>
      <p:ext uri="{BB962C8B-B14F-4D97-AF65-F5344CB8AC3E}">
        <p14:creationId xmlns:p14="http://schemas.microsoft.com/office/powerpoint/2010/main" val="3761289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519"/>
        <p:cNvGrpSpPr/>
        <p:nvPr/>
      </p:nvGrpSpPr>
      <p:grpSpPr>
        <a:xfrm>
          <a:off x="0" y="0"/>
          <a:ext cx="0" cy="0"/>
          <a:chOff x="0" y="0"/>
          <a:chExt cx="0" cy="0"/>
        </a:xfrm>
      </p:grpSpPr>
      <p:sp>
        <p:nvSpPr>
          <p:cNvPr id="7525" name="Google Shape;7525;p103"/>
          <p:cNvSpPr/>
          <p:nvPr/>
        </p:nvSpPr>
        <p:spPr>
          <a:xfrm>
            <a:off x="2467149" y="1456614"/>
            <a:ext cx="425940" cy="425940"/>
          </a:xfrm>
          <a:prstGeom prst="ellipse">
            <a:avLst/>
          </a:prstGeom>
          <a:solidFill>
            <a:srgbClr val="FFFFFF"/>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26" name="Google Shape;7526;p103"/>
          <p:cNvSpPr/>
          <p:nvPr/>
        </p:nvSpPr>
        <p:spPr>
          <a:xfrm>
            <a:off x="2467149" y="5113695"/>
            <a:ext cx="425940" cy="425940"/>
          </a:xfrm>
          <a:prstGeom prst="ellipse">
            <a:avLst/>
          </a:prstGeom>
          <a:solidFill>
            <a:srgbClr val="FFFFFF"/>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27" name="Google Shape;7527;p103"/>
          <p:cNvSpPr/>
          <p:nvPr/>
        </p:nvSpPr>
        <p:spPr>
          <a:xfrm>
            <a:off x="2467149" y="3894669"/>
            <a:ext cx="425940" cy="425940"/>
          </a:xfrm>
          <a:prstGeom prst="ellipse">
            <a:avLst/>
          </a:prstGeom>
          <a:solidFill>
            <a:srgbClr val="FFFFFF"/>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28" name="Google Shape;7528;p103"/>
          <p:cNvSpPr/>
          <p:nvPr/>
        </p:nvSpPr>
        <p:spPr>
          <a:xfrm>
            <a:off x="2467149" y="2675642"/>
            <a:ext cx="425940" cy="425940"/>
          </a:xfrm>
          <a:prstGeom prst="ellipse">
            <a:avLst/>
          </a:prstGeom>
          <a:solidFill>
            <a:srgbClr val="FFFFFF"/>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cxnSp>
        <p:nvCxnSpPr>
          <p:cNvPr id="7529" name="Google Shape;7529;p103"/>
          <p:cNvCxnSpPr/>
          <p:nvPr/>
        </p:nvCxnSpPr>
        <p:spPr>
          <a:xfrm rot="10800000" flipH="1">
            <a:off x="1565677" y="2946669"/>
            <a:ext cx="780689" cy="205971"/>
          </a:xfrm>
          <a:prstGeom prst="straightConnector1">
            <a:avLst/>
          </a:prstGeom>
          <a:noFill/>
          <a:ln w="9525" cap="flat" cmpd="sng">
            <a:solidFill>
              <a:schemeClr val="bg2"/>
            </a:solidFill>
            <a:prstDash val="solid"/>
            <a:round/>
            <a:headEnd type="none" w="med" len="med"/>
            <a:tailEnd type="triangle" w="med" len="med"/>
          </a:ln>
        </p:spPr>
      </p:cxnSp>
      <p:cxnSp>
        <p:nvCxnSpPr>
          <p:cNvPr id="7530" name="Google Shape;7530;p103"/>
          <p:cNvCxnSpPr/>
          <p:nvPr/>
        </p:nvCxnSpPr>
        <p:spPr>
          <a:xfrm>
            <a:off x="1565677" y="3865739"/>
            <a:ext cx="795087" cy="181175"/>
          </a:xfrm>
          <a:prstGeom prst="straightConnector1">
            <a:avLst/>
          </a:prstGeom>
          <a:noFill/>
          <a:ln w="9525" cap="flat" cmpd="sng">
            <a:solidFill>
              <a:schemeClr val="bg2"/>
            </a:solidFill>
            <a:prstDash val="solid"/>
            <a:round/>
            <a:headEnd type="none" w="med" len="med"/>
            <a:tailEnd type="triangle" w="med" len="med"/>
          </a:ln>
        </p:spPr>
      </p:cxnSp>
      <p:cxnSp>
        <p:nvCxnSpPr>
          <p:cNvPr id="7531" name="Google Shape;7531;p103"/>
          <p:cNvCxnSpPr/>
          <p:nvPr/>
        </p:nvCxnSpPr>
        <p:spPr>
          <a:xfrm rot="10800000" flipH="1">
            <a:off x="699667" y="1832161"/>
            <a:ext cx="1632568" cy="1057849"/>
          </a:xfrm>
          <a:prstGeom prst="straightConnector1">
            <a:avLst/>
          </a:prstGeom>
          <a:noFill/>
          <a:ln w="9525" cap="flat" cmpd="sng">
            <a:solidFill>
              <a:schemeClr val="bg2"/>
            </a:solidFill>
            <a:prstDash val="solid"/>
            <a:round/>
            <a:headEnd type="none" w="med" len="med"/>
            <a:tailEnd type="triangle" w="med" len="med"/>
          </a:ln>
        </p:spPr>
      </p:cxnSp>
      <p:cxnSp>
        <p:nvCxnSpPr>
          <p:cNvPr id="7532" name="Google Shape;7532;p103"/>
          <p:cNvCxnSpPr/>
          <p:nvPr/>
        </p:nvCxnSpPr>
        <p:spPr>
          <a:xfrm>
            <a:off x="699667" y="4152232"/>
            <a:ext cx="1639767" cy="1059049"/>
          </a:xfrm>
          <a:prstGeom prst="straightConnector1">
            <a:avLst/>
          </a:prstGeom>
          <a:noFill/>
          <a:ln w="9525" cap="flat" cmpd="sng">
            <a:solidFill>
              <a:schemeClr val="bg2"/>
            </a:solidFill>
            <a:prstDash val="solid"/>
            <a:round/>
            <a:headEnd type="none" w="med" len="med"/>
            <a:tailEnd type="triangle" w="med" len="med"/>
          </a:ln>
        </p:spPr>
      </p:cxnSp>
      <p:sp>
        <p:nvSpPr>
          <p:cNvPr id="7533" name="Google Shape;7533;p103"/>
          <p:cNvSpPr/>
          <p:nvPr/>
        </p:nvSpPr>
        <p:spPr>
          <a:xfrm>
            <a:off x="4397275" y="1456614"/>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34" name="Google Shape;7534;p103"/>
          <p:cNvSpPr/>
          <p:nvPr/>
        </p:nvSpPr>
        <p:spPr>
          <a:xfrm>
            <a:off x="4397275" y="3894669"/>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35" name="Google Shape;7535;p103"/>
          <p:cNvSpPr/>
          <p:nvPr/>
        </p:nvSpPr>
        <p:spPr>
          <a:xfrm>
            <a:off x="4397275" y="5113695"/>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36" name="Google Shape;7536;p103"/>
          <p:cNvSpPr/>
          <p:nvPr/>
        </p:nvSpPr>
        <p:spPr>
          <a:xfrm>
            <a:off x="4397275" y="267564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cxnSp>
        <p:nvCxnSpPr>
          <p:cNvPr id="7537" name="Google Shape;7537;p103"/>
          <p:cNvCxnSpPr>
            <a:stCxn id="7525" idx="6"/>
            <a:endCxn id="7533" idx="2"/>
          </p:cNvCxnSpPr>
          <p:nvPr/>
        </p:nvCxnSpPr>
        <p:spPr>
          <a:xfrm>
            <a:off x="2893088" y="1669583"/>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538" name="Google Shape;7538;p103"/>
          <p:cNvCxnSpPr>
            <a:stCxn id="7526" idx="6"/>
            <a:endCxn id="7533" idx="2"/>
          </p:cNvCxnSpPr>
          <p:nvPr/>
        </p:nvCxnSpPr>
        <p:spPr>
          <a:xfrm rot="10800000" flipH="1">
            <a:off x="2893088" y="1669584"/>
            <a:ext cx="1504187" cy="3657081"/>
          </a:xfrm>
          <a:prstGeom prst="straightConnector1">
            <a:avLst/>
          </a:prstGeom>
          <a:noFill/>
          <a:ln w="9525" cap="flat" cmpd="sng">
            <a:solidFill>
              <a:schemeClr val="bg2"/>
            </a:solidFill>
            <a:prstDash val="solid"/>
            <a:round/>
            <a:headEnd type="none" w="med" len="med"/>
            <a:tailEnd type="none" w="med" len="med"/>
          </a:ln>
        </p:spPr>
      </p:cxnSp>
      <p:cxnSp>
        <p:nvCxnSpPr>
          <p:cNvPr id="7539" name="Google Shape;7539;p103"/>
          <p:cNvCxnSpPr>
            <a:endCxn id="7536" idx="2"/>
          </p:cNvCxnSpPr>
          <p:nvPr/>
        </p:nvCxnSpPr>
        <p:spPr>
          <a:xfrm rot="10800000" flipH="1">
            <a:off x="2893088" y="2888611"/>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540" name="Google Shape;7540;p103"/>
          <p:cNvCxnSpPr>
            <a:stCxn id="7528" idx="6"/>
            <a:endCxn id="7536" idx="2"/>
          </p:cNvCxnSpPr>
          <p:nvPr/>
        </p:nvCxnSpPr>
        <p:spPr>
          <a:xfrm>
            <a:off x="2893088" y="2888609"/>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541" name="Google Shape;7541;p103"/>
          <p:cNvCxnSpPr>
            <a:endCxn id="7534" idx="2"/>
          </p:cNvCxnSpPr>
          <p:nvPr/>
        </p:nvCxnSpPr>
        <p:spPr>
          <a:xfrm>
            <a:off x="2893088" y="1669583"/>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542" name="Google Shape;7542;p103"/>
          <p:cNvCxnSpPr>
            <a:stCxn id="7528" idx="6"/>
            <a:endCxn id="7535" idx="2"/>
          </p:cNvCxnSpPr>
          <p:nvPr/>
        </p:nvCxnSpPr>
        <p:spPr>
          <a:xfrm>
            <a:off x="2893088" y="2888611"/>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543" name="Google Shape;7543;p103"/>
          <p:cNvCxnSpPr>
            <a:stCxn id="7527" idx="6"/>
            <a:endCxn id="7535" idx="2"/>
          </p:cNvCxnSpPr>
          <p:nvPr/>
        </p:nvCxnSpPr>
        <p:spPr>
          <a:xfrm>
            <a:off x="2893088" y="4107637"/>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544" name="Google Shape;7544;p103"/>
          <p:cNvCxnSpPr>
            <a:stCxn id="7526" idx="6"/>
            <a:endCxn id="7534" idx="2"/>
          </p:cNvCxnSpPr>
          <p:nvPr/>
        </p:nvCxnSpPr>
        <p:spPr>
          <a:xfrm rot="10800000" flipH="1">
            <a:off x="2893088" y="4107637"/>
            <a:ext cx="1504187" cy="1219027"/>
          </a:xfrm>
          <a:prstGeom prst="straightConnector1">
            <a:avLst/>
          </a:prstGeom>
          <a:noFill/>
          <a:ln w="9525" cap="flat" cmpd="sng">
            <a:solidFill>
              <a:schemeClr val="bg2"/>
            </a:solidFill>
            <a:prstDash val="solid"/>
            <a:round/>
            <a:headEnd type="none" w="med" len="med"/>
            <a:tailEnd type="none" w="med" len="med"/>
          </a:ln>
        </p:spPr>
      </p:cxnSp>
      <p:sp>
        <p:nvSpPr>
          <p:cNvPr id="7545" name="Google Shape;7545;p103"/>
          <p:cNvSpPr/>
          <p:nvPr/>
        </p:nvSpPr>
        <p:spPr>
          <a:xfrm>
            <a:off x="6327401" y="1456614"/>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46" name="Google Shape;7546;p103"/>
          <p:cNvSpPr/>
          <p:nvPr/>
        </p:nvSpPr>
        <p:spPr>
          <a:xfrm>
            <a:off x="6327401" y="3894669"/>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47" name="Google Shape;7547;p103"/>
          <p:cNvSpPr/>
          <p:nvPr/>
        </p:nvSpPr>
        <p:spPr>
          <a:xfrm>
            <a:off x="6327401" y="5113695"/>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48" name="Google Shape;7548;p103"/>
          <p:cNvSpPr/>
          <p:nvPr/>
        </p:nvSpPr>
        <p:spPr>
          <a:xfrm>
            <a:off x="6327401" y="267564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49" name="Google Shape;7549;p103"/>
          <p:cNvSpPr/>
          <p:nvPr/>
        </p:nvSpPr>
        <p:spPr>
          <a:xfrm>
            <a:off x="8359113" y="440758"/>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0" name="Google Shape;7550;p103"/>
          <p:cNvSpPr/>
          <p:nvPr/>
        </p:nvSpPr>
        <p:spPr>
          <a:xfrm>
            <a:off x="8359113" y="2066127"/>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1" name="Google Shape;7551;p103"/>
          <p:cNvSpPr/>
          <p:nvPr/>
        </p:nvSpPr>
        <p:spPr>
          <a:xfrm>
            <a:off x="8359113" y="2878813"/>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2" name="Google Shape;7552;p103"/>
          <p:cNvSpPr/>
          <p:nvPr/>
        </p:nvSpPr>
        <p:spPr>
          <a:xfrm>
            <a:off x="8359113" y="125344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3" name="Google Shape;7553;p103"/>
          <p:cNvSpPr/>
          <p:nvPr/>
        </p:nvSpPr>
        <p:spPr>
          <a:xfrm>
            <a:off x="8359113" y="3691497"/>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4" name="Google Shape;7554;p103"/>
          <p:cNvSpPr/>
          <p:nvPr/>
        </p:nvSpPr>
        <p:spPr>
          <a:xfrm>
            <a:off x="8359113" y="5316866"/>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5" name="Google Shape;7555;p103"/>
          <p:cNvSpPr/>
          <p:nvPr/>
        </p:nvSpPr>
        <p:spPr>
          <a:xfrm>
            <a:off x="8359113" y="6129551"/>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556" name="Google Shape;7556;p103"/>
          <p:cNvSpPr/>
          <p:nvPr/>
        </p:nvSpPr>
        <p:spPr>
          <a:xfrm>
            <a:off x="8359113" y="450418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cxnSp>
        <p:nvCxnSpPr>
          <p:cNvPr id="7557" name="Google Shape;7557;p103"/>
          <p:cNvCxnSpPr>
            <a:stCxn id="7549" idx="2"/>
          </p:cNvCxnSpPr>
          <p:nvPr/>
        </p:nvCxnSpPr>
        <p:spPr>
          <a:xfrm flipH="1">
            <a:off x="6753341" y="653727"/>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558" name="Google Shape;7558;p103"/>
          <p:cNvCxnSpPr>
            <a:stCxn id="7552" idx="2"/>
          </p:cNvCxnSpPr>
          <p:nvPr/>
        </p:nvCxnSpPr>
        <p:spPr>
          <a:xfrm flipH="1">
            <a:off x="6753341" y="1466412"/>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559" name="Google Shape;7559;p103"/>
          <p:cNvCxnSpPr>
            <a:stCxn id="7550" idx="2"/>
          </p:cNvCxnSpPr>
          <p:nvPr/>
        </p:nvCxnSpPr>
        <p:spPr>
          <a:xfrm flipH="1">
            <a:off x="6753341" y="2279097"/>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560" name="Google Shape;7560;p103"/>
          <p:cNvCxnSpPr>
            <a:stCxn id="7551" idx="2"/>
          </p:cNvCxnSpPr>
          <p:nvPr/>
        </p:nvCxnSpPr>
        <p:spPr>
          <a:xfrm rot="10800000">
            <a:off x="6753341" y="2888611"/>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561" name="Google Shape;7561;p103"/>
          <p:cNvCxnSpPr>
            <a:stCxn id="7553" idx="2"/>
            <a:endCxn id="7546" idx="6"/>
          </p:cNvCxnSpPr>
          <p:nvPr/>
        </p:nvCxnSpPr>
        <p:spPr>
          <a:xfrm flipH="1">
            <a:off x="6753341" y="3904467"/>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562" name="Google Shape;7562;p103"/>
          <p:cNvCxnSpPr/>
          <p:nvPr/>
        </p:nvCxnSpPr>
        <p:spPr>
          <a:xfrm rot="10800000">
            <a:off x="6754674" y="4117437"/>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563" name="Google Shape;7563;p103"/>
          <p:cNvCxnSpPr>
            <a:stCxn id="7554" idx="2"/>
            <a:endCxn id="7547" idx="6"/>
          </p:cNvCxnSpPr>
          <p:nvPr/>
        </p:nvCxnSpPr>
        <p:spPr>
          <a:xfrm rot="10800000">
            <a:off x="6753341" y="5326664"/>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564" name="Google Shape;7564;p103"/>
          <p:cNvCxnSpPr>
            <a:stCxn id="7555" idx="2"/>
            <a:endCxn id="7547" idx="6"/>
          </p:cNvCxnSpPr>
          <p:nvPr/>
        </p:nvCxnSpPr>
        <p:spPr>
          <a:xfrm rot="10800000">
            <a:off x="6753341" y="5326664"/>
            <a:ext cx="1605772" cy="1015856"/>
          </a:xfrm>
          <a:prstGeom prst="straightConnector1">
            <a:avLst/>
          </a:prstGeom>
          <a:noFill/>
          <a:ln w="9525" cap="flat" cmpd="sng">
            <a:solidFill>
              <a:schemeClr val="bg2"/>
            </a:solidFill>
            <a:prstDash val="solid"/>
            <a:round/>
            <a:headEnd type="none" w="med" len="med"/>
            <a:tailEnd type="none" w="med" len="med"/>
          </a:ln>
        </p:spPr>
      </p:cxnSp>
      <p:grpSp>
        <p:nvGrpSpPr>
          <p:cNvPr id="7565" name="Google Shape;7565;p103"/>
          <p:cNvGrpSpPr/>
          <p:nvPr/>
        </p:nvGrpSpPr>
        <p:grpSpPr>
          <a:xfrm>
            <a:off x="4487389" y="1593121"/>
            <a:ext cx="234252" cy="152905"/>
            <a:chOff x="2928475" y="1107500"/>
            <a:chExt cx="798700" cy="436600"/>
          </a:xfrm>
        </p:grpSpPr>
        <p:sp>
          <p:nvSpPr>
            <p:cNvPr id="7566" name="Google Shape;7566;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67" name="Google Shape;7567;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68" name="Google Shape;7568;p103"/>
          <p:cNvGrpSpPr/>
          <p:nvPr/>
        </p:nvGrpSpPr>
        <p:grpSpPr>
          <a:xfrm>
            <a:off x="4487389" y="2812149"/>
            <a:ext cx="234252" cy="152905"/>
            <a:chOff x="2928475" y="1107500"/>
            <a:chExt cx="798700" cy="436600"/>
          </a:xfrm>
        </p:grpSpPr>
        <p:sp>
          <p:nvSpPr>
            <p:cNvPr id="7569" name="Google Shape;7569;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70" name="Google Shape;7570;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71" name="Google Shape;7571;p103"/>
          <p:cNvGrpSpPr/>
          <p:nvPr/>
        </p:nvGrpSpPr>
        <p:grpSpPr>
          <a:xfrm>
            <a:off x="4487389" y="4031176"/>
            <a:ext cx="234252" cy="152905"/>
            <a:chOff x="2928475" y="1107500"/>
            <a:chExt cx="798700" cy="436600"/>
          </a:xfrm>
        </p:grpSpPr>
        <p:sp>
          <p:nvSpPr>
            <p:cNvPr id="7572" name="Google Shape;7572;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73" name="Google Shape;7573;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74" name="Google Shape;7574;p103"/>
          <p:cNvGrpSpPr/>
          <p:nvPr/>
        </p:nvGrpSpPr>
        <p:grpSpPr>
          <a:xfrm>
            <a:off x="4487389" y="5250202"/>
            <a:ext cx="234252" cy="152905"/>
            <a:chOff x="2928475" y="1107500"/>
            <a:chExt cx="798700" cy="436600"/>
          </a:xfrm>
        </p:grpSpPr>
        <p:sp>
          <p:nvSpPr>
            <p:cNvPr id="7575" name="Google Shape;7575;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76" name="Google Shape;7576;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77" name="Google Shape;7577;p103"/>
          <p:cNvGrpSpPr/>
          <p:nvPr/>
        </p:nvGrpSpPr>
        <p:grpSpPr>
          <a:xfrm>
            <a:off x="6417514" y="1593121"/>
            <a:ext cx="234252" cy="152905"/>
            <a:chOff x="2928475" y="1107500"/>
            <a:chExt cx="798700" cy="436600"/>
          </a:xfrm>
        </p:grpSpPr>
        <p:sp>
          <p:nvSpPr>
            <p:cNvPr id="7578" name="Google Shape;7578;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79" name="Google Shape;7579;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80" name="Google Shape;7580;p103"/>
          <p:cNvGrpSpPr/>
          <p:nvPr/>
        </p:nvGrpSpPr>
        <p:grpSpPr>
          <a:xfrm>
            <a:off x="6417514" y="2812149"/>
            <a:ext cx="234252" cy="152905"/>
            <a:chOff x="2928475" y="1107500"/>
            <a:chExt cx="798700" cy="436600"/>
          </a:xfrm>
        </p:grpSpPr>
        <p:sp>
          <p:nvSpPr>
            <p:cNvPr id="7581" name="Google Shape;7581;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82" name="Google Shape;7582;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83" name="Google Shape;7583;p103"/>
          <p:cNvGrpSpPr/>
          <p:nvPr/>
        </p:nvGrpSpPr>
        <p:grpSpPr>
          <a:xfrm>
            <a:off x="6417514" y="4031176"/>
            <a:ext cx="234252" cy="152905"/>
            <a:chOff x="2928475" y="1107500"/>
            <a:chExt cx="798700" cy="436600"/>
          </a:xfrm>
        </p:grpSpPr>
        <p:sp>
          <p:nvSpPr>
            <p:cNvPr id="7584" name="Google Shape;7584;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85" name="Google Shape;7585;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86" name="Google Shape;7586;p103"/>
          <p:cNvGrpSpPr/>
          <p:nvPr/>
        </p:nvGrpSpPr>
        <p:grpSpPr>
          <a:xfrm>
            <a:off x="6417514" y="5250202"/>
            <a:ext cx="234252" cy="152905"/>
            <a:chOff x="2928475" y="1107500"/>
            <a:chExt cx="798700" cy="436600"/>
          </a:xfrm>
        </p:grpSpPr>
        <p:sp>
          <p:nvSpPr>
            <p:cNvPr id="7587" name="Google Shape;7587;p103"/>
            <p:cNvSpPr/>
            <p:nvPr/>
          </p:nvSpPr>
          <p:spPr>
            <a:xfrm>
              <a:off x="3327825" y="11075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sp>
          <p:nvSpPr>
            <p:cNvPr id="7588" name="Google Shape;7588;p103"/>
            <p:cNvSpPr/>
            <p:nvPr/>
          </p:nvSpPr>
          <p:spPr>
            <a:xfrm rot="10800000">
              <a:off x="2928475" y="1325800"/>
              <a:ext cx="399350" cy="218300"/>
            </a:xfrm>
            <a:custGeom>
              <a:avLst/>
              <a:gdLst/>
              <a:ahLst/>
              <a:cxnLst/>
              <a:rect l="l" t="t" r="r" b="b"/>
              <a:pathLst>
                <a:path w="15974" h="8732" extrusionOk="0">
                  <a:moveTo>
                    <a:pt x="0" y="8732"/>
                  </a:moveTo>
                  <a:cubicBezTo>
                    <a:pt x="355" y="8093"/>
                    <a:pt x="1314" y="5999"/>
                    <a:pt x="2130" y="4899"/>
                  </a:cubicBezTo>
                  <a:cubicBezTo>
                    <a:pt x="2947" y="3799"/>
                    <a:pt x="3657" y="2840"/>
                    <a:pt x="4899" y="2130"/>
                  </a:cubicBezTo>
                  <a:cubicBezTo>
                    <a:pt x="6142" y="1420"/>
                    <a:pt x="7739" y="994"/>
                    <a:pt x="9585" y="639"/>
                  </a:cubicBezTo>
                  <a:cubicBezTo>
                    <a:pt x="11431" y="284"/>
                    <a:pt x="14909" y="107"/>
                    <a:pt x="15974" y="0"/>
                  </a:cubicBezTo>
                </a:path>
              </a:pathLst>
            </a:custGeom>
            <a:noFill/>
            <a:ln w="9525" cap="flat" cmpd="sng">
              <a:solidFill>
                <a:schemeClr val="bg2"/>
              </a:solidFill>
              <a:prstDash val="solid"/>
              <a:round/>
              <a:headEnd type="none" w="med" len="med"/>
              <a:tailEnd type="none" w="med" len="med"/>
            </a:ln>
          </p:spPr>
        </p:sp>
      </p:grpSp>
      <p:grpSp>
        <p:nvGrpSpPr>
          <p:cNvPr id="7589" name="Google Shape;7589;p103"/>
          <p:cNvGrpSpPr/>
          <p:nvPr/>
        </p:nvGrpSpPr>
        <p:grpSpPr>
          <a:xfrm>
            <a:off x="8463374" y="578314"/>
            <a:ext cx="217556" cy="107143"/>
            <a:chOff x="620300" y="896408"/>
            <a:chExt cx="572799" cy="297000"/>
          </a:xfrm>
        </p:grpSpPr>
        <p:cxnSp>
          <p:nvCxnSpPr>
            <p:cNvPr id="7590" name="Google Shape;7590;p103"/>
            <p:cNvCxnSpPr/>
            <p:nvPr/>
          </p:nvCxnSpPr>
          <p:spPr>
            <a:xfrm>
              <a:off x="620300" y="1192700"/>
              <a:ext cx="316800" cy="0"/>
            </a:xfrm>
            <a:prstGeom prst="straightConnector1">
              <a:avLst/>
            </a:prstGeom>
            <a:noFill/>
            <a:ln w="9525" cap="flat" cmpd="sng">
              <a:solidFill>
                <a:schemeClr val="dk2"/>
              </a:solidFill>
              <a:prstDash val="solid"/>
              <a:round/>
              <a:headEnd type="none" w="med" len="med"/>
              <a:tailEnd type="none" w="med" len="med"/>
            </a:ln>
          </p:spPr>
        </p:cxnSp>
        <p:cxnSp>
          <p:nvCxnSpPr>
            <p:cNvPr id="7591" name="Google Shape;7591;p103"/>
            <p:cNvCxnSpPr/>
            <p:nvPr/>
          </p:nvCxnSpPr>
          <p:spPr>
            <a:xfrm rot="10800000" flipH="1">
              <a:off x="926699" y="896408"/>
              <a:ext cx="266400" cy="297000"/>
            </a:xfrm>
            <a:prstGeom prst="straightConnector1">
              <a:avLst/>
            </a:prstGeom>
            <a:noFill/>
            <a:ln w="9525" cap="flat" cmpd="sng">
              <a:solidFill>
                <a:schemeClr val="dk2"/>
              </a:solidFill>
              <a:prstDash val="solid"/>
              <a:round/>
              <a:headEnd type="none" w="med" len="med"/>
              <a:tailEnd type="none" w="med" len="med"/>
            </a:ln>
          </p:spPr>
        </p:cxnSp>
      </p:grpSp>
      <p:grpSp>
        <p:nvGrpSpPr>
          <p:cNvPr id="7592" name="Google Shape;7592;p103"/>
          <p:cNvGrpSpPr/>
          <p:nvPr/>
        </p:nvGrpSpPr>
        <p:grpSpPr>
          <a:xfrm>
            <a:off x="8463374" y="1390999"/>
            <a:ext cx="217556" cy="107143"/>
            <a:chOff x="620300" y="896408"/>
            <a:chExt cx="572799" cy="297000"/>
          </a:xfrm>
        </p:grpSpPr>
        <p:cxnSp>
          <p:nvCxnSpPr>
            <p:cNvPr id="7593" name="Google Shape;7593;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594" name="Google Shape;7594;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595" name="Google Shape;7595;p103"/>
          <p:cNvGrpSpPr/>
          <p:nvPr/>
        </p:nvGrpSpPr>
        <p:grpSpPr>
          <a:xfrm>
            <a:off x="8463374" y="2203685"/>
            <a:ext cx="217556" cy="107143"/>
            <a:chOff x="620300" y="896408"/>
            <a:chExt cx="572799" cy="297000"/>
          </a:xfrm>
        </p:grpSpPr>
        <p:cxnSp>
          <p:nvCxnSpPr>
            <p:cNvPr id="7596" name="Google Shape;7596;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597" name="Google Shape;7597;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598" name="Google Shape;7598;p103"/>
          <p:cNvGrpSpPr/>
          <p:nvPr/>
        </p:nvGrpSpPr>
        <p:grpSpPr>
          <a:xfrm>
            <a:off x="8463374" y="3016369"/>
            <a:ext cx="217556" cy="107143"/>
            <a:chOff x="620300" y="896408"/>
            <a:chExt cx="572799" cy="297000"/>
          </a:xfrm>
        </p:grpSpPr>
        <p:cxnSp>
          <p:nvCxnSpPr>
            <p:cNvPr id="7599" name="Google Shape;7599;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00" name="Google Shape;7600;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601" name="Google Shape;7601;p103"/>
          <p:cNvGrpSpPr/>
          <p:nvPr/>
        </p:nvGrpSpPr>
        <p:grpSpPr>
          <a:xfrm>
            <a:off x="8463374" y="3829053"/>
            <a:ext cx="217556" cy="107143"/>
            <a:chOff x="620300" y="896408"/>
            <a:chExt cx="572799" cy="297000"/>
          </a:xfrm>
        </p:grpSpPr>
        <p:cxnSp>
          <p:nvCxnSpPr>
            <p:cNvPr id="7602" name="Google Shape;7602;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03" name="Google Shape;7603;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604" name="Google Shape;7604;p103"/>
          <p:cNvGrpSpPr/>
          <p:nvPr/>
        </p:nvGrpSpPr>
        <p:grpSpPr>
          <a:xfrm>
            <a:off x="8463374" y="4641738"/>
            <a:ext cx="217556" cy="107143"/>
            <a:chOff x="620300" y="896408"/>
            <a:chExt cx="572799" cy="297000"/>
          </a:xfrm>
        </p:grpSpPr>
        <p:cxnSp>
          <p:nvCxnSpPr>
            <p:cNvPr id="7605" name="Google Shape;7605;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06" name="Google Shape;7606;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607" name="Google Shape;7607;p103"/>
          <p:cNvGrpSpPr/>
          <p:nvPr/>
        </p:nvGrpSpPr>
        <p:grpSpPr>
          <a:xfrm>
            <a:off x="8463374" y="5454423"/>
            <a:ext cx="217556" cy="107143"/>
            <a:chOff x="620300" y="896408"/>
            <a:chExt cx="572799" cy="297000"/>
          </a:xfrm>
        </p:grpSpPr>
        <p:cxnSp>
          <p:nvCxnSpPr>
            <p:cNvPr id="7608" name="Google Shape;7608;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09" name="Google Shape;7609;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grpSp>
        <p:nvGrpSpPr>
          <p:cNvPr id="7610" name="Google Shape;7610;p103"/>
          <p:cNvGrpSpPr/>
          <p:nvPr/>
        </p:nvGrpSpPr>
        <p:grpSpPr>
          <a:xfrm>
            <a:off x="8463374" y="6267107"/>
            <a:ext cx="217556" cy="107143"/>
            <a:chOff x="620300" y="896408"/>
            <a:chExt cx="572799" cy="297000"/>
          </a:xfrm>
        </p:grpSpPr>
        <p:cxnSp>
          <p:nvCxnSpPr>
            <p:cNvPr id="7611" name="Google Shape;7611;p103"/>
            <p:cNvCxnSpPr/>
            <p:nvPr/>
          </p:nvCxnSpPr>
          <p:spPr>
            <a:xfrm>
              <a:off x="620300" y="1192700"/>
              <a:ext cx="316800" cy="0"/>
            </a:xfrm>
            <a:prstGeom prst="straightConnector1">
              <a:avLst/>
            </a:prstGeom>
            <a:noFill/>
            <a:ln w="9525" cap="flat" cmpd="sng">
              <a:solidFill>
                <a:schemeClr val="bg2"/>
              </a:solidFill>
              <a:prstDash val="solid"/>
              <a:round/>
              <a:headEnd type="none" w="med" len="med"/>
              <a:tailEnd type="none" w="med" len="med"/>
            </a:ln>
          </p:spPr>
        </p:cxnSp>
        <p:cxnSp>
          <p:nvCxnSpPr>
            <p:cNvPr id="7612" name="Google Shape;7612;p103"/>
            <p:cNvCxnSpPr/>
            <p:nvPr/>
          </p:nvCxnSpPr>
          <p:spPr>
            <a:xfrm rot="10800000" flipH="1">
              <a:off x="926699" y="896408"/>
              <a:ext cx="266400" cy="297000"/>
            </a:xfrm>
            <a:prstGeom prst="straightConnector1">
              <a:avLst/>
            </a:prstGeom>
            <a:noFill/>
            <a:ln w="9525" cap="flat" cmpd="sng">
              <a:solidFill>
                <a:schemeClr val="bg2"/>
              </a:solidFill>
              <a:prstDash val="solid"/>
              <a:round/>
              <a:headEnd type="none" w="med" len="med"/>
              <a:tailEnd type="none" w="med" len="med"/>
            </a:ln>
          </p:spPr>
        </p:cxnSp>
      </p:grpSp>
      <p:sp>
        <p:nvSpPr>
          <p:cNvPr id="7613" name="Google Shape;7613;p103"/>
          <p:cNvSpPr txBox="1">
            <a:spLocks noGrp="1"/>
          </p:cNvSpPr>
          <p:nvPr>
            <p:ph type="title"/>
          </p:nvPr>
        </p:nvSpPr>
        <p:spPr>
          <a:xfrm>
            <a:off x="416407" y="85842"/>
            <a:ext cx="11359188" cy="763492"/>
          </a:xfrm>
          <a:prstGeom prst="rect">
            <a:avLst/>
          </a:prstGeom>
        </p:spPr>
        <p:txBody>
          <a:bodyPr spcFirstLastPara="1" vert="horz" wrap="square" lIns="121883" tIns="121883" rIns="121883" bIns="121883" rtlCol="0" anchor="t" anchorCtr="0">
            <a:noAutofit/>
          </a:bodyPr>
          <a:lstStyle/>
          <a:p>
            <a:r>
              <a:rPr lang="en-US" sz="3600" dirty="0">
                <a:solidFill>
                  <a:schemeClr val="bg2"/>
                </a:solidFill>
              </a:rPr>
              <a:t>Pre-Trained Convolutional NN</a:t>
            </a:r>
          </a:p>
        </p:txBody>
      </p:sp>
      <p:sp>
        <p:nvSpPr>
          <p:cNvPr id="7614" name="Google Shape;7614;p103"/>
          <p:cNvSpPr/>
          <p:nvPr/>
        </p:nvSpPr>
        <p:spPr>
          <a:xfrm>
            <a:off x="10390825" y="1456614"/>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r>
              <a:rPr lang="en-US" sz="980">
                <a:solidFill>
                  <a:srgbClr val="FFFFFF"/>
                </a:solidFill>
                <a:latin typeface="Segoe UI Semilight"/>
                <a:ea typeface="ＭＳ Ｐゴシック" pitchFamily="-72" charset="-128"/>
              </a:rPr>
              <a:t>02</a:t>
            </a:r>
            <a:endParaRPr sz="980">
              <a:solidFill>
                <a:srgbClr val="FFFFFF"/>
              </a:solidFill>
              <a:latin typeface="Segoe UI Semilight"/>
              <a:ea typeface="ＭＳ Ｐゴシック" pitchFamily="-72" charset="-128"/>
            </a:endParaRPr>
          </a:p>
        </p:txBody>
      </p:sp>
      <p:sp>
        <p:nvSpPr>
          <p:cNvPr id="7615" name="Google Shape;7615;p103"/>
          <p:cNvSpPr/>
          <p:nvPr/>
        </p:nvSpPr>
        <p:spPr>
          <a:xfrm>
            <a:off x="10390825" y="2675642"/>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616" name="Google Shape;7616;p103"/>
          <p:cNvSpPr/>
          <p:nvPr/>
        </p:nvSpPr>
        <p:spPr>
          <a:xfrm>
            <a:off x="10390825" y="3894669"/>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617" name="Google Shape;7617;p103"/>
          <p:cNvSpPr/>
          <p:nvPr/>
        </p:nvSpPr>
        <p:spPr>
          <a:xfrm>
            <a:off x="10390825" y="5113695"/>
            <a:ext cx="425940" cy="425940"/>
          </a:xfrm>
          <a:prstGeom prst="ellipse">
            <a:avLst/>
          </a:prstGeom>
          <a:solidFill>
            <a:srgbClr val="F3F3F3"/>
          </a:solidFill>
          <a:ln w="19050" cap="flat" cmpd="sng">
            <a:solidFill>
              <a:schemeClr val="bg2"/>
            </a:solidFill>
            <a:prstDash val="solid"/>
            <a:round/>
            <a:headEnd type="none" w="sm" len="sm"/>
            <a:tailEnd type="none" w="sm" len="sm"/>
          </a:ln>
        </p:spPr>
        <p:txBody>
          <a:bodyPr spcFirstLastPara="1" wrap="square" lIns="121883" tIns="121883" rIns="121883" bIns="121883" anchor="ctr" anchorCtr="0">
            <a:noAutofit/>
          </a:bodyPr>
          <a:lstStyle/>
          <a:p>
            <a:pPr defTabSz="914437"/>
            <a:endParaRPr sz="2400">
              <a:solidFill>
                <a:srgbClr val="FFFFFF"/>
              </a:solidFill>
              <a:latin typeface="Segoe UI Semilight"/>
              <a:ea typeface="ＭＳ Ｐゴシック" pitchFamily="-72" charset="-128"/>
            </a:endParaRPr>
          </a:p>
        </p:txBody>
      </p:sp>
      <p:sp>
        <p:nvSpPr>
          <p:cNvPr id="7618" name="Google Shape;7618;p103"/>
          <p:cNvSpPr txBox="1"/>
          <p:nvPr/>
        </p:nvSpPr>
        <p:spPr>
          <a:xfrm>
            <a:off x="10297371" y="962884"/>
            <a:ext cx="1093445" cy="600715"/>
          </a:xfrm>
          <a:prstGeom prst="rect">
            <a:avLst/>
          </a:prstGeom>
          <a:noFill/>
          <a:ln>
            <a:noFill/>
          </a:ln>
        </p:spPr>
        <p:txBody>
          <a:bodyPr spcFirstLastPara="1" wrap="square" lIns="121883" tIns="121883" rIns="121883" bIns="121883" anchor="t" anchorCtr="0">
            <a:noAutofit/>
          </a:bodyPr>
          <a:lstStyle/>
          <a:p>
            <a:pPr defTabSz="914437"/>
            <a:r>
              <a:rPr lang="en-US" sz="2400">
                <a:solidFill>
                  <a:srgbClr val="525252"/>
                </a:solidFill>
                <a:latin typeface="Segoe UI Semilight"/>
                <a:ea typeface="ＭＳ Ｐゴシック" pitchFamily="-72" charset="-128"/>
              </a:rPr>
              <a:t>dog</a:t>
            </a:r>
            <a:endParaRPr sz="2400">
              <a:solidFill>
                <a:srgbClr val="525252"/>
              </a:solidFill>
              <a:latin typeface="Segoe UI Semilight"/>
              <a:ea typeface="ＭＳ Ｐゴシック" pitchFamily="-72" charset="-128"/>
            </a:endParaRPr>
          </a:p>
        </p:txBody>
      </p:sp>
      <p:sp>
        <p:nvSpPr>
          <p:cNvPr id="7619" name="Google Shape;7619;p103"/>
          <p:cNvSpPr txBox="1"/>
          <p:nvPr/>
        </p:nvSpPr>
        <p:spPr>
          <a:xfrm>
            <a:off x="10297371" y="2203675"/>
            <a:ext cx="1478224" cy="600715"/>
          </a:xfrm>
          <a:prstGeom prst="rect">
            <a:avLst/>
          </a:prstGeom>
          <a:noFill/>
          <a:ln>
            <a:noFill/>
          </a:ln>
        </p:spPr>
        <p:txBody>
          <a:bodyPr spcFirstLastPara="1" wrap="square" lIns="121883" tIns="121883" rIns="121883" bIns="121883" anchor="t" anchorCtr="0">
            <a:noAutofit/>
          </a:bodyPr>
          <a:lstStyle/>
          <a:p>
            <a:pPr defTabSz="914437"/>
            <a:r>
              <a:rPr lang="en-US" sz="2400" b="1">
                <a:solidFill>
                  <a:schemeClr val="bg2"/>
                </a:solidFill>
                <a:latin typeface="Segoe UI Semilight"/>
                <a:ea typeface="ＭＳ Ｐゴシック" pitchFamily="-72" charset="-128"/>
              </a:rPr>
              <a:t>bicycle</a:t>
            </a:r>
            <a:endParaRPr sz="2400" b="1">
              <a:solidFill>
                <a:schemeClr val="bg2"/>
              </a:solidFill>
              <a:latin typeface="Segoe UI Semilight"/>
              <a:ea typeface="ＭＳ Ｐゴシック" pitchFamily="-72" charset="-128"/>
            </a:endParaRPr>
          </a:p>
        </p:txBody>
      </p:sp>
      <p:sp>
        <p:nvSpPr>
          <p:cNvPr id="7620" name="Google Shape;7620;p103"/>
          <p:cNvSpPr txBox="1"/>
          <p:nvPr/>
        </p:nvSpPr>
        <p:spPr>
          <a:xfrm>
            <a:off x="10297371" y="3422701"/>
            <a:ext cx="1393403" cy="600715"/>
          </a:xfrm>
          <a:prstGeom prst="rect">
            <a:avLst/>
          </a:prstGeom>
          <a:noFill/>
          <a:ln>
            <a:noFill/>
          </a:ln>
        </p:spPr>
        <p:txBody>
          <a:bodyPr spcFirstLastPara="1" wrap="square" lIns="121883" tIns="121883" rIns="121883" bIns="121883" anchor="t" anchorCtr="0">
            <a:noAutofit/>
          </a:bodyPr>
          <a:lstStyle/>
          <a:p>
            <a:pPr defTabSz="914437"/>
            <a:r>
              <a:rPr lang="en-US" sz="2400">
                <a:solidFill>
                  <a:srgbClr val="353535">
                    <a:lumMod val="60000"/>
                    <a:lumOff val="40000"/>
                  </a:srgbClr>
                </a:solidFill>
                <a:latin typeface="Segoe UI Semilight"/>
                <a:ea typeface="ＭＳ Ｐゴシック" pitchFamily="-72" charset="-128"/>
              </a:rPr>
              <a:t>apple</a:t>
            </a:r>
            <a:endParaRPr sz="2400">
              <a:solidFill>
                <a:srgbClr val="353535">
                  <a:lumMod val="60000"/>
                  <a:lumOff val="40000"/>
                </a:srgbClr>
              </a:solidFill>
              <a:latin typeface="Segoe UI Semilight"/>
              <a:ea typeface="ＭＳ Ｐゴシック" pitchFamily="-72" charset="-128"/>
            </a:endParaRPr>
          </a:p>
        </p:txBody>
      </p:sp>
      <p:sp>
        <p:nvSpPr>
          <p:cNvPr id="7621" name="Google Shape;7621;p103"/>
          <p:cNvSpPr txBox="1"/>
          <p:nvPr/>
        </p:nvSpPr>
        <p:spPr>
          <a:xfrm>
            <a:off x="10297371" y="4641728"/>
            <a:ext cx="1605772" cy="600715"/>
          </a:xfrm>
          <a:prstGeom prst="rect">
            <a:avLst/>
          </a:prstGeom>
          <a:noFill/>
          <a:ln>
            <a:noFill/>
          </a:ln>
        </p:spPr>
        <p:txBody>
          <a:bodyPr spcFirstLastPara="1" wrap="square" lIns="121883" tIns="121883" rIns="121883" bIns="121883" anchor="t" anchorCtr="0">
            <a:noAutofit/>
          </a:bodyPr>
          <a:lstStyle/>
          <a:p>
            <a:pPr defTabSz="914437"/>
            <a:r>
              <a:rPr lang="en-US" sz="2400">
                <a:solidFill>
                  <a:srgbClr val="353535">
                    <a:lumMod val="60000"/>
                    <a:lumOff val="40000"/>
                  </a:srgbClr>
                </a:solidFill>
                <a:latin typeface="Segoe UI Semilight"/>
                <a:ea typeface="ＭＳ Ｐゴシック" pitchFamily="-72" charset="-128"/>
              </a:rPr>
              <a:t>tennis ball</a:t>
            </a:r>
            <a:endParaRPr sz="2400">
              <a:solidFill>
                <a:srgbClr val="353535">
                  <a:lumMod val="60000"/>
                  <a:lumOff val="40000"/>
                </a:srgbClr>
              </a:solidFill>
              <a:latin typeface="Segoe UI Semilight"/>
              <a:ea typeface="ＭＳ Ｐゴシック" pitchFamily="-72" charset="-128"/>
            </a:endParaRPr>
          </a:p>
        </p:txBody>
      </p:sp>
      <p:cxnSp>
        <p:nvCxnSpPr>
          <p:cNvPr id="7622" name="Google Shape;7622;p103"/>
          <p:cNvCxnSpPr>
            <a:stCxn id="7525" idx="6"/>
            <a:endCxn id="7536" idx="2"/>
          </p:cNvCxnSpPr>
          <p:nvPr/>
        </p:nvCxnSpPr>
        <p:spPr>
          <a:xfrm>
            <a:off x="2893088" y="1669584"/>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23" name="Google Shape;7623;p103"/>
          <p:cNvCxnSpPr>
            <a:stCxn id="7527" idx="6"/>
            <a:endCxn id="7533" idx="2"/>
          </p:cNvCxnSpPr>
          <p:nvPr/>
        </p:nvCxnSpPr>
        <p:spPr>
          <a:xfrm rot="10800000" flipH="1">
            <a:off x="2893088" y="1669583"/>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24" name="Google Shape;7624;p103"/>
          <p:cNvCxnSpPr>
            <a:stCxn id="7527" idx="6"/>
            <a:endCxn id="7534" idx="2"/>
          </p:cNvCxnSpPr>
          <p:nvPr/>
        </p:nvCxnSpPr>
        <p:spPr>
          <a:xfrm>
            <a:off x="2893088" y="4107637"/>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25" name="Google Shape;7625;p103"/>
          <p:cNvCxnSpPr/>
          <p:nvPr/>
        </p:nvCxnSpPr>
        <p:spPr>
          <a:xfrm>
            <a:off x="2893088" y="1669583"/>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26" name="Google Shape;7626;p103"/>
          <p:cNvCxnSpPr>
            <a:stCxn id="7525" idx="6"/>
            <a:endCxn id="7535" idx="2"/>
          </p:cNvCxnSpPr>
          <p:nvPr/>
        </p:nvCxnSpPr>
        <p:spPr>
          <a:xfrm>
            <a:off x="2893088" y="1669584"/>
            <a:ext cx="1504187" cy="3657081"/>
          </a:xfrm>
          <a:prstGeom prst="straightConnector1">
            <a:avLst/>
          </a:prstGeom>
          <a:noFill/>
          <a:ln w="9525" cap="flat" cmpd="sng">
            <a:solidFill>
              <a:schemeClr val="bg2"/>
            </a:solidFill>
            <a:prstDash val="solid"/>
            <a:round/>
            <a:headEnd type="none" w="med" len="med"/>
            <a:tailEnd type="none" w="med" len="med"/>
          </a:ln>
        </p:spPr>
      </p:cxnSp>
      <p:cxnSp>
        <p:nvCxnSpPr>
          <p:cNvPr id="7627" name="Google Shape;7627;p103"/>
          <p:cNvCxnSpPr>
            <a:stCxn id="7528" idx="6"/>
            <a:endCxn id="7533" idx="2"/>
          </p:cNvCxnSpPr>
          <p:nvPr/>
        </p:nvCxnSpPr>
        <p:spPr>
          <a:xfrm rot="10800000" flipH="1">
            <a:off x="2893088" y="1669584"/>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28" name="Google Shape;7628;p103"/>
          <p:cNvCxnSpPr>
            <a:stCxn id="7528" idx="6"/>
            <a:endCxn id="7534" idx="2"/>
          </p:cNvCxnSpPr>
          <p:nvPr/>
        </p:nvCxnSpPr>
        <p:spPr>
          <a:xfrm>
            <a:off x="2893088" y="2888611"/>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29" name="Google Shape;7629;p103"/>
          <p:cNvCxnSpPr>
            <a:stCxn id="7526" idx="6"/>
            <a:endCxn id="7535" idx="2"/>
          </p:cNvCxnSpPr>
          <p:nvPr/>
        </p:nvCxnSpPr>
        <p:spPr>
          <a:xfrm>
            <a:off x="2893088" y="5326664"/>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30" name="Google Shape;7630;p103"/>
          <p:cNvCxnSpPr>
            <a:stCxn id="7526" idx="6"/>
            <a:endCxn id="7536" idx="2"/>
          </p:cNvCxnSpPr>
          <p:nvPr/>
        </p:nvCxnSpPr>
        <p:spPr>
          <a:xfrm rot="10800000" flipH="1">
            <a:off x="2893088" y="2888611"/>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31" name="Google Shape;7631;p103"/>
          <p:cNvCxnSpPr/>
          <p:nvPr/>
        </p:nvCxnSpPr>
        <p:spPr>
          <a:xfrm>
            <a:off x="4817481" y="1669583"/>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32" name="Google Shape;7632;p103"/>
          <p:cNvCxnSpPr/>
          <p:nvPr/>
        </p:nvCxnSpPr>
        <p:spPr>
          <a:xfrm rot="10800000" flipH="1">
            <a:off x="4817481" y="1669584"/>
            <a:ext cx="1504187" cy="3657081"/>
          </a:xfrm>
          <a:prstGeom prst="straightConnector1">
            <a:avLst/>
          </a:prstGeom>
          <a:noFill/>
          <a:ln w="9525" cap="flat" cmpd="sng">
            <a:solidFill>
              <a:schemeClr val="bg2"/>
            </a:solidFill>
            <a:prstDash val="solid"/>
            <a:round/>
            <a:headEnd type="none" w="med" len="med"/>
            <a:tailEnd type="none" w="med" len="med"/>
          </a:ln>
        </p:spPr>
      </p:cxnSp>
      <p:cxnSp>
        <p:nvCxnSpPr>
          <p:cNvPr id="7633" name="Google Shape;7633;p103"/>
          <p:cNvCxnSpPr/>
          <p:nvPr/>
        </p:nvCxnSpPr>
        <p:spPr>
          <a:xfrm rot="10800000" flipH="1">
            <a:off x="4817481" y="2888611"/>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34" name="Google Shape;7634;p103"/>
          <p:cNvCxnSpPr/>
          <p:nvPr/>
        </p:nvCxnSpPr>
        <p:spPr>
          <a:xfrm>
            <a:off x="4817481" y="2888609"/>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35" name="Google Shape;7635;p103"/>
          <p:cNvCxnSpPr/>
          <p:nvPr/>
        </p:nvCxnSpPr>
        <p:spPr>
          <a:xfrm>
            <a:off x="4817481" y="1669583"/>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36" name="Google Shape;7636;p103"/>
          <p:cNvCxnSpPr/>
          <p:nvPr/>
        </p:nvCxnSpPr>
        <p:spPr>
          <a:xfrm>
            <a:off x="4817481" y="2888611"/>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37" name="Google Shape;7637;p103"/>
          <p:cNvCxnSpPr/>
          <p:nvPr/>
        </p:nvCxnSpPr>
        <p:spPr>
          <a:xfrm>
            <a:off x="4817481" y="4107637"/>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38" name="Google Shape;7638;p103"/>
          <p:cNvCxnSpPr/>
          <p:nvPr/>
        </p:nvCxnSpPr>
        <p:spPr>
          <a:xfrm rot="10800000" flipH="1">
            <a:off x="4817481" y="4107637"/>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39" name="Google Shape;7639;p103"/>
          <p:cNvCxnSpPr/>
          <p:nvPr/>
        </p:nvCxnSpPr>
        <p:spPr>
          <a:xfrm>
            <a:off x="4817481" y="1669584"/>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40" name="Google Shape;7640;p103"/>
          <p:cNvCxnSpPr/>
          <p:nvPr/>
        </p:nvCxnSpPr>
        <p:spPr>
          <a:xfrm rot="10800000" flipH="1">
            <a:off x="4817481" y="1669583"/>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41" name="Google Shape;7641;p103"/>
          <p:cNvCxnSpPr/>
          <p:nvPr/>
        </p:nvCxnSpPr>
        <p:spPr>
          <a:xfrm>
            <a:off x="4817481" y="4107637"/>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42" name="Google Shape;7642;p103"/>
          <p:cNvCxnSpPr/>
          <p:nvPr/>
        </p:nvCxnSpPr>
        <p:spPr>
          <a:xfrm>
            <a:off x="4817481" y="1669583"/>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43" name="Google Shape;7643;p103"/>
          <p:cNvCxnSpPr/>
          <p:nvPr/>
        </p:nvCxnSpPr>
        <p:spPr>
          <a:xfrm>
            <a:off x="4817481" y="1669584"/>
            <a:ext cx="1504187" cy="3657081"/>
          </a:xfrm>
          <a:prstGeom prst="straightConnector1">
            <a:avLst/>
          </a:prstGeom>
          <a:noFill/>
          <a:ln w="9525" cap="flat" cmpd="sng">
            <a:solidFill>
              <a:schemeClr val="bg2"/>
            </a:solidFill>
            <a:prstDash val="solid"/>
            <a:round/>
            <a:headEnd type="none" w="med" len="med"/>
            <a:tailEnd type="none" w="med" len="med"/>
          </a:ln>
        </p:spPr>
      </p:cxnSp>
      <p:cxnSp>
        <p:nvCxnSpPr>
          <p:cNvPr id="7644" name="Google Shape;7644;p103"/>
          <p:cNvCxnSpPr/>
          <p:nvPr/>
        </p:nvCxnSpPr>
        <p:spPr>
          <a:xfrm rot="10800000" flipH="1">
            <a:off x="4817481" y="1669584"/>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45" name="Google Shape;7645;p103"/>
          <p:cNvCxnSpPr/>
          <p:nvPr/>
        </p:nvCxnSpPr>
        <p:spPr>
          <a:xfrm>
            <a:off x="4817481" y="2888611"/>
            <a:ext cx="1504187" cy="1219027"/>
          </a:xfrm>
          <a:prstGeom prst="straightConnector1">
            <a:avLst/>
          </a:prstGeom>
          <a:noFill/>
          <a:ln w="9525" cap="flat" cmpd="sng">
            <a:solidFill>
              <a:schemeClr val="bg2"/>
            </a:solidFill>
            <a:prstDash val="solid"/>
            <a:round/>
            <a:headEnd type="none" w="med" len="med"/>
            <a:tailEnd type="none" w="med" len="med"/>
          </a:ln>
        </p:spPr>
      </p:cxnSp>
      <p:cxnSp>
        <p:nvCxnSpPr>
          <p:cNvPr id="7646" name="Google Shape;7646;p103"/>
          <p:cNvCxnSpPr/>
          <p:nvPr/>
        </p:nvCxnSpPr>
        <p:spPr>
          <a:xfrm>
            <a:off x="4817481" y="5326664"/>
            <a:ext cx="1504187" cy="0"/>
          </a:xfrm>
          <a:prstGeom prst="straightConnector1">
            <a:avLst/>
          </a:prstGeom>
          <a:noFill/>
          <a:ln w="9525" cap="flat" cmpd="sng">
            <a:solidFill>
              <a:schemeClr val="bg2"/>
            </a:solidFill>
            <a:prstDash val="solid"/>
            <a:round/>
            <a:headEnd type="none" w="med" len="med"/>
            <a:tailEnd type="none" w="med" len="med"/>
          </a:ln>
        </p:spPr>
      </p:cxnSp>
      <p:cxnSp>
        <p:nvCxnSpPr>
          <p:cNvPr id="7647" name="Google Shape;7647;p103"/>
          <p:cNvCxnSpPr/>
          <p:nvPr/>
        </p:nvCxnSpPr>
        <p:spPr>
          <a:xfrm rot="10800000" flipH="1">
            <a:off x="4817481" y="2888611"/>
            <a:ext cx="1504187" cy="2438053"/>
          </a:xfrm>
          <a:prstGeom prst="straightConnector1">
            <a:avLst/>
          </a:prstGeom>
          <a:noFill/>
          <a:ln w="9525" cap="flat" cmpd="sng">
            <a:solidFill>
              <a:schemeClr val="bg2"/>
            </a:solidFill>
            <a:prstDash val="solid"/>
            <a:round/>
            <a:headEnd type="none" w="med" len="med"/>
            <a:tailEnd type="none" w="med" len="med"/>
          </a:ln>
        </p:spPr>
      </p:cxnSp>
      <p:cxnSp>
        <p:nvCxnSpPr>
          <p:cNvPr id="7648" name="Google Shape;7648;p103"/>
          <p:cNvCxnSpPr>
            <a:stCxn id="7553" idx="2"/>
            <a:endCxn id="7545" idx="6"/>
          </p:cNvCxnSpPr>
          <p:nvPr/>
        </p:nvCxnSpPr>
        <p:spPr>
          <a:xfrm rot="10800000">
            <a:off x="6753341" y="1669584"/>
            <a:ext cx="1605772" cy="2234883"/>
          </a:xfrm>
          <a:prstGeom prst="straightConnector1">
            <a:avLst/>
          </a:prstGeom>
          <a:noFill/>
          <a:ln w="9525" cap="flat" cmpd="sng">
            <a:solidFill>
              <a:schemeClr val="bg2"/>
            </a:solidFill>
            <a:prstDash val="solid"/>
            <a:round/>
            <a:headEnd type="none" w="med" len="med"/>
            <a:tailEnd type="none" w="med" len="med"/>
          </a:ln>
        </p:spPr>
      </p:cxnSp>
      <p:cxnSp>
        <p:nvCxnSpPr>
          <p:cNvPr id="7649" name="Google Shape;7649;p103"/>
          <p:cNvCxnSpPr>
            <a:stCxn id="7556" idx="2"/>
            <a:endCxn id="7545" idx="6"/>
          </p:cNvCxnSpPr>
          <p:nvPr/>
        </p:nvCxnSpPr>
        <p:spPr>
          <a:xfrm rot="10800000">
            <a:off x="6753341" y="1669583"/>
            <a:ext cx="1605772" cy="3047568"/>
          </a:xfrm>
          <a:prstGeom prst="straightConnector1">
            <a:avLst/>
          </a:prstGeom>
          <a:noFill/>
          <a:ln w="9525" cap="flat" cmpd="sng">
            <a:solidFill>
              <a:schemeClr val="bg2"/>
            </a:solidFill>
            <a:prstDash val="solid"/>
            <a:round/>
            <a:headEnd type="none" w="med" len="med"/>
            <a:tailEnd type="none" w="med" len="med"/>
          </a:ln>
        </p:spPr>
      </p:cxnSp>
      <p:cxnSp>
        <p:nvCxnSpPr>
          <p:cNvPr id="7650" name="Google Shape;7650;p103"/>
          <p:cNvCxnSpPr>
            <a:stCxn id="7554" idx="2"/>
            <a:endCxn id="7545" idx="6"/>
          </p:cNvCxnSpPr>
          <p:nvPr/>
        </p:nvCxnSpPr>
        <p:spPr>
          <a:xfrm rot="10800000">
            <a:off x="6753341" y="1669583"/>
            <a:ext cx="1605772" cy="3860253"/>
          </a:xfrm>
          <a:prstGeom prst="straightConnector1">
            <a:avLst/>
          </a:prstGeom>
          <a:noFill/>
          <a:ln w="9525" cap="flat" cmpd="sng">
            <a:solidFill>
              <a:schemeClr val="bg2"/>
            </a:solidFill>
            <a:prstDash val="solid"/>
            <a:round/>
            <a:headEnd type="none" w="med" len="med"/>
            <a:tailEnd type="none" w="med" len="med"/>
          </a:ln>
        </p:spPr>
      </p:cxnSp>
      <p:cxnSp>
        <p:nvCxnSpPr>
          <p:cNvPr id="7651" name="Google Shape;7651;p103"/>
          <p:cNvCxnSpPr>
            <a:stCxn id="7555" idx="2"/>
            <a:endCxn id="7545" idx="6"/>
          </p:cNvCxnSpPr>
          <p:nvPr/>
        </p:nvCxnSpPr>
        <p:spPr>
          <a:xfrm rot="10800000">
            <a:off x="6753341" y="1669584"/>
            <a:ext cx="1605772" cy="4672937"/>
          </a:xfrm>
          <a:prstGeom prst="straightConnector1">
            <a:avLst/>
          </a:prstGeom>
          <a:noFill/>
          <a:ln w="9525" cap="flat" cmpd="sng">
            <a:solidFill>
              <a:schemeClr val="bg2"/>
            </a:solidFill>
            <a:prstDash val="solid"/>
            <a:round/>
            <a:headEnd type="none" w="med" len="med"/>
            <a:tailEnd type="none" w="med" len="med"/>
          </a:ln>
        </p:spPr>
      </p:cxnSp>
      <p:cxnSp>
        <p:nvCxnSpPr>
          <p:cNvPr id="7652" name="Google Shape;7652;p103"/>
          <p:cNvCxnSpPr>
            <a:endCxn id="7548" idx="6"/>
          </p:cNvCxnSpPr>
          <p:nvPr/>
        </p:nvCxnSpPr>
        <p:spPr>
          <a:xfrm flipH="1">
            <a:off x="6753341" y="663326"/>
            <a:ext cx="1605772" cy="2225284"/>
          </a:xfrm>
          <a:prstGeom prst="straightConnector1">
            <a:avLst/>
          </a:prstGeom>
          <a:noFill/>
          <a:ln w="9525" cap="flat" cmpd="sng">
            <a:solidFill>
              <a:schemeClr val="bg2"/>
            </a:solidFill>
            <a:prstDash val="solid"/>
            <a:round/>
            <a:headEnd type="none" w="med" len="med"/>
            <a:tailEnd type="none" w="med" len="med"/>
          </a:ln>
        </p:spPr>
      </p:cxnSp>
      <p:cxnSp>
        <p:nvCxnSpPr>
          <p:cNvPr id="7653" name="Google Shape;7653;p103"/>
          <p:cNvCxnSpPr>
            <a:stCxn id="7552" idx="2"/>
            <a:endCxn id="7548" idx="6"/>
          </p:cNvCxnSpPr>
          <p:nvPr/>
        </p:nvCxnSpPr>
        <p:spPr>
          <a:xfrm flipH="1">
            <a:off x="6753341" y="1466412"/>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54" name="Google Shape;7654;p103"/>
          <p:cNvCxnSpPr>
            <a:stCxn id="7553" idx="2"/>
            <a:endCxn id="7548" idx="6"/>
          </p:cNvCxnSpPr>
          <p:nvPr/>
        </p:nvCxnSpPr>
        <p:spPr>
          <a:xfrm rot="10800000">
            <a:off x="6753341" y="2888609"/>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55" name="Google Shape;7655;p103"/>
          <p:cNvCxnSpPr>
            <a:stCxn id="7551" idx="2"/>
            <a:endCxn id="7545" idx="6"/>
          </p:cNvCxnSpPr>
          <p:nvPr/>
        </p:nvCxnSpPr>
        <p:spPr>
          <a:xfrm rot="10800000">
            <a:off x="6753341" y="1669583"/>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56" name="Google Shape;7656;p103"/>
          <p:cNvCxnSpPr>
            <a:stCxn id="7550" idx="2"/>
            <a:endCxn id="7545" idx="6"/>
          </p:cNvCxnSpPr>
          <p:nvPr/>
        </p:nvCxnSpPr>
        <p:spPr>
          <a:xfrm rot="10800000">
            <a:off x="6753341" y="1669584"/>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57" name="Google Shape;7657;p103"/>
          <p:cNvCxnSpPr>
            <a:stCxn id="7554" idx="2"/>
            <a:endCxn id="7548" idx="6"/>
          </p:cNvCxnSpPr>
          <p:nvPr/>
        </p:nvCxnSpPr>
        <p:spPr>
          <a:xfrm rot="10800000">
            <a:off x="6753341" y="2888612"/>
            <a:ext cx="1605772" cy="2641225"/>
          </a:xfrm>
          <a:prstGeom prst="straightConnector1">
            <a:avLst/>
          </a:prstGeom>
          <a:noFill/>
          <a:ln w="9525" cap="flat" cmpd="sng">
            <a:solidFill>
              <a:schemeClr val="bg2"/>
            </a:solidFill>
            <a:prstDash val="solid"/>
            <a:round/>
            <a:headEnd type="none" w="med" len="med"/>
            <a:tailEnd type="none" w="med" len="med"/>
          </a:ln>
        </p:spPr>
      </p:cxnSp>
      <p:cxnSp>
        <p:nvCxnSpPr>
          <p:cNvPr id="7658" name="Google Shape;7658;p103"/>
          <p:cNvCxnSpPr>
            <a:stCxn id="7556" idx="2"/>
            <a:endCxn id="7548" idx="6"/>
          </p:cNvCxnSpPr>
          <p:nvPr/>
        </p:nvCxnSpPr>
        <p:spPr>
          <a:xfrm rot="10800000">
            <a:off x="6753341" y="2888611"/>
            <a:ext cx="1605772" cy="1828541"/>
          </a:xfrm>
          <a:prstGeom prst="straightConnector1">
            <a:avLst/>
          </a:prstGeom>
          <a:noFill/>
          <a:ln w="9525" cap="flat" cmpd="sng">
            <a:solidFill>
              <a:schemeClr val="bg2"/>
            </a:solidFill>
            <a:prstDash val="solid"/>
            <a:round/>
            <a:headEnd type="none" w="med" len="med"/>
            <a:tailEnd type="none" w="med" len="med"/>
          </a:ln>
        </p:spPr>
      </p:cxnSp>
      <p:cxnSp>
        <p:nvCxnSpPr>
          <p:cNvPr id="7659" name="Google Shape;7659;p103"/>
          <p:cNvCxnSpPr/>
          <p:nvPr/>
        </p:nvCxnSpPr>
        <p:spPr>
          <a:xfrm rot="10800000">
            <a:off x="6753341" y="2888609"/>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60" name="Google Shape;7660;p103"/>
          <p:cNvCxnSpPr>
            <a:stCxn id="7555" idx="2"/>
            <a:endCxn id="7548" idx="6"/>
          </p:cNvCxnSpPr>
          <p:nvPr/>
        </p:nvCxnSpPr>
        <p:spPr>
          <a:xfrm rot="10800000">
            <a:off x="6753341" y="2888611"/>
            <a:ext cx="1605772" cy="3453909"/>
          </a:xfrm>
          <a:prstGeom prst="straightConnector1">
            <a:avLst/>
          </a:prstGeom>
          <a:noFill/>
          <a:ln w="9525" cap="flat" cmpd="sng">
            <a:solidFill>
              <a:schemeClr val="bg2"/>
            </a:solidFill>
            <a:prstDash val="solid"/>
            <a:round/>
            <a:headEnd type="none" w="med" len="med"/>
            <a:tailEnd type="none" w="med" len="med"/>
          </a:ln>
        </p:spPr>
      </p:cxnSp>
      <p:cxnSp>
        <p:nvCxnSpPr>
          <p:cNvPr id="7661" name="Google Shape;7661;p103"/>
          <p:cNvCxnSpPr/>
          <p:nvPr/>
        </p:nvCxnSpPr>
        <p:spPr>
          <a:xfrm rot="10800000">
            <a:off x="6754007" y="5326664"/>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62" name="Google Shape;7662;p103"/>
          <p:cNvCxnSpPr/>
          <p:nvPr/>
        </p:nvCxnSpPr>
        <p:spPr>
          <a:xfrm rot="10800000">
            <a:off x="6754007" y="5326664"/>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63" name="Google Shape;7663;p103"/>
          <p:cNvCxnSpPr/>
          <p:nvPr/>
        </p:nvCxnSpPr>
        <p:spPr>
          <a:xfrm rot="10800000">
            <a:off x="6754007" y="4107638"/>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64" name="Google Shape;7664;p103"/>
          <p:cNvCxnSpPr/>
          <p:nvPr/>
        </p:nvCxnSpPr>
        <p:spPr>
          <a:xfrm flipH="1">
            <a:off x="6754007" y="3904467"/>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65" name="Google Shape;7665;p103"/>
          <p:cNvCxnSpPr/>
          <p:nvPr/>
        </p:nvCxnSpPr>
        <p:spPr>
          <a:xfrm rot="10800000">
            <a:off x="6754007" y="2888611"/>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66" name="Google Shape;7666;p103"/>
          <p:cNvCxnSpPr/>
          <p:nvPr/>
        </p:nvCxnSpPr>
        <p:spPr>
          <a:xfrm flipH="1">
            <a:off x="6755341" y="2269298"/>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67" name="Google Shape;7667;p103"/>
          <p:cNvCxnSpPr/>
          <p:nvPr/>
        </p:nvCxnSpPr>
        <p:spPr>
          <a:xfrm flipH="1">
            <a:off x="6754007" y="1466412"/>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68" name="Google Shape;7668;p103"/>
          <p:cNvCxnSpPr/>
          <p:nvPr/>
        </p:nvCxnSpPr>
        <p:spPr>
          <a:xfrm flipH="1">
            <a:off x="6754007" y="653727"/>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69" name="Google Shape;7669;p103"/>
          <p:cNvCxnSpPr/>
          <p:nvPr/>
        </p:nvCxnSpPr>
        <p:spPr>
          <a:xfrm flipH="1">
            <a:off x="6754007" y="3091781"/>
            <a:ext cx="1605772" cy="2234883"/>
          </a:xfrm>
          <a:prstGeom prst="straightConnector1">
            <a:avLst/>
          </a:prstGeom>
          <a:noFill/>
          <a:ln w="9525" cap="flat" cmpd="sng">
            <a:solidFill>
              <a:schemeClr val="bg2"/>
            </a:solidFill>
            <a:prstDash val="solid"/>
            <a:round/>
            <a:headEnd type="none" w="med" len="med"/>
            <a:tailEnd type="none" w="med" len="med"/>
          </a:ln>
        </p:spPr>
      </p:cxnSp>
      <p:cxnSp>
        <p:nvCxnSpPr>
          <p:cNvPr id="7670" name="Google Shape;7670;p103"/>
          <p:cNvCxnSpPr/>
          <p:nvPr/>
        </p:nvCxnSpPr>
        <p:spPr>
          <a:xfrm flipH="1">
            <a:off x="6754007" y="2279096"/>
            <a:ext cx="1605772" cy="3047568"/>
          </a:xfrm>
          <a:prstGeom prst="straightConnector1">
            <a:avLst/>
          </a:prstGeom>
          <a:noFill/>
          <a:ln w="9525" cap="flat" cmpd="sng">
            <a:solidFill>
              <a:schemeClr val="bg2"/>
            </a:solidFill>
            <a:prstDash val="solid"/>
            <a:round/>
            <a:headEnd type="none" w="med" len="med"/>
            <a:tailEnd type="none" w="med" len="med"/>
          </a:ln>
        </p:spPr>
      </p:cxnSp>
      <p:cxnSp>
        <p:nvCxnSpPr>
          <p:cNvPr id="7671" name="Google Shape;7671;p103"/>
          <p:cNvCxnSpPr/>
          <p:nvPr/>
        </p:nvCxnSpPr>
        <p:spPr>
          <a:xfrm flipH="1">
            <a:off x="6754007" y="1466412"/>
            <a:ext cx="1605772" cy="3860253"/>
          </a:xfrm>
          <a:prstGeom prst="straightConnector1">
            <a:avLst/>
          </a:prstGeom>
          <a:noFill/>
          <a:ln w="9525" cap="flat" cmpd="sng">
            <a:solidFill>
              <a:schemeClr val="bg2"/>
            </a:solidFill>
            <a:prstDash val="solid"/>
            <a:round/>
            <a:headEnd type="none" w="med" len="med"/>
            <a:tailEnd type="none" w="med" len="med"/>
          </a:ln>
        </p:spPr>
      </p:cxnSp>
      <p:cxnSp>
        <p:nvCxnSpPr>
          <p:cNvPr id="7672" name="Google Shape;7672;p103"/>
          <p:cNvCxnSpPr/>
          <p:nvPr/>
        </p:nvCxnSpPr>
        <p:spPr>
          <a:xfrm flipH="1">
            <a:off x="6754007" y="653728"/>
            <a:ext cx="1605772" cy="4672937"/>
          </a:xfrm>
          <a:prstGeom prst="straightConnector1">
            <a:avLst/>
          </a:prstGeom>
          <a:noFill/>
          <a:ln w="9525" cap="flat" cmpd="sng">
            <a:solidFill>
              <a:schemeClr val="bg2"/>
            </a:solidFill>
            <a:prstDash val="solid"/>
            <a:round/>
            <a:headEnd type="none" w="med" len="med"/>
            <a:tailEnd type="none" w="med" len="med"/>
          </a:ln>
        </p:spPr>
      </p:cxnSp>
      <p:cxnSp>
        <p:nvCxnSpPr>
          <p:cNvPr id="7673" name="Google Shape;7673;p103"/>
          <p:cNvCxnSpPr/>
          <p:nvPr/>
        </p:nvCxnSpPr>
        <p:spPr>
          <a:xfrm rot="10800000">
            <a:off x="6754007" y="4107638"/>
            <a:ext cx="1605772" cy="2225284"/>
          </a:xfrm>
          <a:prstGeom prst="straightConnector1">
            <a:avLst/>
          </a:prstGeom>
          <a:noFill/>
          <a:ln w="9525" cap="flat" cmpd="sng">
            <a:solidFill>
              <a:schemeClr val="bg2"/>
            </a:solidFill>
            <a:prstDash val="solid"/>
            <a:round/>
            <a:headEnd type="none" w="med" len="med"/>
            <a:tailEnd type="none" w="med" len="med"/>
          </a:ln>
        </p:spPr>
      </p:cxnSp>
      <p:cxnSp>
        <p:nvCxnSpPr>
          <p:cNvPr id="7674" name="Google Shape;7674;p103"/>
          <p:cNvCxnSpPr/>
          <p:nvPr/>
        </p:nvCxnSpPr>
        <p:spPr>
          <a:xfrm rot="10800000">
            <a:off x="6754007" y="4107638"/>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75" name="Google Shape;7675;p103"/>
          <p:cNvCxnSpPr/>
          <p:nvPr/>
        </p:nvCxnSpPr>
        <p:spPr>
          <a:xfrm flipH="1">
            <a:off x="6754007" y="3091781"/>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76" name="Google Shape;7676;p103"/>
          <p:cNvCxnSpPr/>
          <p:nvPr/>
        </p:nvCxnSpPr>
        <p:spPr>
          <a:xfrm flipH="1">
            <a:off x="6754007" y="3904467"/>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77" name="Google Shape;7677;p103"/>
          <p:cNvCxnSpPr/>
          <p:nvPr/>
        </p:nvCxnSpPr>
        <p:spPr>
          <a:xfrm flipH="1">
            <a:off x="6754007" y="4717152"/>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78" name="Google Shape;7678;p103"/>
          <p:cNvCxnSpPr/>
          <p:nvPr/>
        </p:nvCxnSpPr>
        <p:spPr>
          <a:xfrm flipH="1">
            <a:off x="6754007" y="1466413"/>
            <a:ext cx="1605772" cy="2641225"/>
          </a:xfrm>
          <a:prstGeom prst="straightConnector1">
            <a:avLst/>
          </a:prstGeom>
          <a:noFill/>
          <a:ln w="9525" cap="flat" cmpd="sng">
            <a:solidFill>
              <a:schemeClr val="bg2"/>
            </a:solidFill>
            <a:prstDash val="solid"/>
            <a:round/>
            <a:headEnd type="none" w="med" len="med"/>
            <a:tailEnd type="none" w="med" len="med"/>
          </a:ln>
        </p:spPr>
      </p:cxnSp>
      <p:cxnSp>
        <p:nvCxnSpPr>
          <p:cNvPr id="7679" name="Google Shape;7679;p103"/>
          <p:cNvCxnSpPr/>
          <p:nvPr/>
        </p:nvCxnSpPr>
        <p:spPr>
          <a:xfrm flipH="1">
            <a:off x="6754007" y="2279096"/>
            <a:ext cx="1605772" cy="1828541"/>
          </a:xfrm>
          <a:prstGeom prst="straightConnector1">
            <a:avLst/>
          </a:prstGeom>
          <a:noFill/>
          <a:ln w="9525" cap="flat" cmpd="sng">
            <a:solidFill>
              <a:schemeClr val="bg2"/>
            </a:solidFill>
            <a:prstDash val="solid"/>
            <a:round/>
            <a:headEnd type="none" w="med" len="med"/>
            <a:tailEnd type="none" w="med" len="med"/>
          </a:ln>
        </p:spPr>
      </p:cxnSp>
      <p:cxnSp>
        <p:nvCxnSpPr>
          <p:cNvPr id="7680" name="Google Shape;7680;p103"/>
          <p:cNvCxnSpPr/>
          <p:nvPr/>
        </p:nvCxnSpPr>
        <p:spPr>
          <a:xfrm flipH="1">
            <a:off x="6754007" y="3091781"/>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81" name="Google Shape;7681;p103"/>
          <p:cNvCxnSpPr/>
          <p:nvPr/>
        </p:nvCxnSpPr>
        <p:spPr>
          <a:xfrm flipH="1">
            <a:off x="6754007" y="653727"/>
            <a:ext cx="1605772" cy="3453909"/>
          </a:xfrm>
          <a:prstGeom prst="straightConnector1">
            <a:avLst/>
          </a:prstGeom>
          <a:noFill/>
          <a:ln w="9525" cap="flat" cmpd="sng">
            <a:solidFill>
              <a:schemeClr val="bg2"/>
            </a:solidFill>
            <a:prstDash val="solid"/>
            <a:round/>
            <a:headEnd type="none" w="med" len="med"/>
            <a:tailEnd type="none" w="med" len="med"/>
          </a:ln>
        </p:spPr>
      </p:cxnSp>
      <p:cxnSp>
        <p:nvCxnSpPr>
          <p:cNvPr id="7683" name="Google Shape;7683;p103"/>
          <p:cNvCxnSpPr/>
          <p:nvPr/>
        </p:nvCxnSpPr>
        <p:spPr>
          <a:xfrm>
            <a:off x="8786519" y="653727"/>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84" name="Google Shape;7684;p103"/>
          <p:cNvCxnSpPr/>
          <p:nvPr/>
        </p:nvCxnSpPr>
        <p:spPr>
          <a:xfrm>
            <a:off x="8786519" y="1466412"/>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85" name="Google Shape;7685;p103"/>
          <p:cNvCxnSpPr/>
          <p:nvPr/>
        </p:nvCxnSpPr>
        <p:spPr>
          <a:xfrm>
            <a:off x="8786519" y="2279097"/>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86" name="Google Shape;7686;p103"/>
          <p:cNvCxnSpPr/>
          <p:nvPr/>
        </p:nvCxnSpPr>
        <p:spPr>
          <a:xfrm rot="10800000" flipH="1">
            <a:off x="8786519" y="2888611"/>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87" name="Google Shape;7687;p103"/>
          <p:cNvCxnSpPr/>
          <p:nvPr/>
        </p:nvCxnSpPr>
        <p:spPr>
          <a:xfrm>
            <a:off x="8786519" y="3904467"/>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88" name="Google Shape;7688;p103"/>
          <p:cNvCxnSpPr/>
          <p:nvPr/>
        </p:nvCxnSpPr>
        <p:spPr>
          <a:xfrm rot="10800000" flipH="1">
            <a:off x="8785186" y="4117437"/>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689" name="Google Shape;7689;p103"/>
          <p:cNvCxnSpPr/>
          <p:nvPr/>
        </p:nvCxnSpPr>
        <p:spPr>
          <a:xfrm rot="10800000" flipH="1">
            <a:off x="8786519" y="5326664"/>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690" name="Google Shape;7690;p103"/>
          <p:cNvCxnSpPr/>
          <p:nvPr/>
        </p:nvCxnSpPr>
        <p:spPr>
          <a:xfrm rot="10800000" flipH="1">
            <a:off x="8786519" y="5326664"/>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91" name="Google Shape;7691;p103"/>
          <p:cNvCxnSpPr/>
          <p:nvPr/>
        </p:nvCxnSpPr>
        <p:spPr>
          <a:xfrm rot="10800000" flipH="1">
            <a:off x="8786519" y="1669584"/>
            <a:ext cx="1605772" cy="2234883"/>
          </a:xfrm>
          <a:prstGeom prst="straightConnector1">
            <a:avLst/>
          </a:prstGeom>
          <a:noFill/>
          <a:ln w="9525" cap="flat" cmpd="sng">
            <a:solidFill>
              <a:schemeClr val="bg2"/>
            </a:solidFill>
            <a:prstDash val="solid"/>
            <a:round/>
            <a:headEnd type="none" w="med" len="med"/>
            <a:tailEnd type="none" w="med" len="med"/>
          </a:ln>
        </p:spPr>
      </p:cxnSp>
      <p:cxnSp>
        <p:nvCxnSpPr>
          <p:cNvPr id="7692" name="Google Shape;7692;p103"/>
          <p:cNvCxnSpPr/>
          <p:nvPr/>
        </p:nvCxnSpPr>
        <p:spPr>
          <a:xfrm rot="10800000" flipH="1">
            <a:off x="8786519" y="1669583"/>
            <a:ext cx="1605772" cy="3047568"/>
          </a:xfrm>
          <a:prstGeom prst="straightConnector1">
            <a:avLst/>
          </a:prstGeom>
          <a:noFill/>
          <a:ln w="9525" cap="flat" cmpd="sng">
            <a:solidFill>
              <a:schemeClr val="bg2"/>
            </a:solidFill>
            <a:prstDash val="solid"/>
            <a:round/>
            <a:headEnd type="none" w="med" len="med"/>
            <a:tailEnd type="none" w="med" len="med"/>
          </a:ln>
        </p:spPr>
      </p:cxnSp>
      <p:cxnSp>
        <p:nvCxnSpPr>
          <p:cNvPr id="7693" name="Google Shape;7693;p103"/>
          <p:cNvCxnSpPr/>
          <p:nvPr/>
        </p:nvCxnSpPr>
        <p:spPr>
          <a:xfrm rot="10800000" flipH="1">
            <a:off x="8786519" y="1669583"/>
            <a:ext cx="1605772" cy="3860252"/>
          </a:xfrm>
          <a:prstGeom prst="straightConnector1">
            <a:avLst/>
          </a:prstGeom>
          <a:noFill/>
          <a:ln w="9525" cap="flat" cmpd="sng">
            <a:solidFill>
              <a:schemeClr val="bg2"/>
            </a:solidFill>
            <a:prstDash val="solid"/>
            <a:round/>
            <a:headEnd type="none" w="med" len="med"/>
            <a:tailEnd type="none" w="med" len="med"/>
          </a:ln>
        </p:spPr>
      </p:cxnSp>
      <p:cxnSp>
        <p:nvCxnSpPr>
          <p:cNvPr id="7694" name="Google Shape;7694;p103"/>
          <p:cNvCxnSpPr/>
          <p:nvPr/>
        </p:nvCxnSpPr>
        <p:spPr>
          <a:xfrm rot="10800000" flipH="1">
            <a:off x="8786519" y="1669584"/>
            <a:ext cx="1605772" cy="4672937"/>
          </a:xfrm>
          <a:prstGeom prst="straightConnector1">
            <a:avLst/>
          </a:prstGeom>
          <a:noFill/>
          <a:ln w="9525" cap="flat" cmpd="sng">
            <a:solidFill>
              <a:schemeClr val="bg2"/>
            </a:solidFill>
            <a:prstDash val="solid"/>
            <a:round/>
            <a:headEnd type="none" w="med" len="med"/>
            <a:tailEnd type="none" w="med" len="med"/>
          </a:ln>
        </p:spPr>
      </p:cxnSp>
      <p:cxnSp>
        <p:nvCxnSpPr>
          <p:cNvPr id="7695" name="Google Shape;7695;p103"/>
          <p:cNvCxnSpPr/>
          <p:nvPr/>
        </p:nvCxnSpPr>
        <p:spPr>
          <a:xfrm>
            <a:off x="8786519" y="663326"/>
            <a:ext cx="1605772" cy="2225284"/>
          </a:xfrm>
          <a:prstGeom prst="straightConnector1">
            <a:avLst/>
          </a:prstGeom>
          <a:noFill/>
          <a:ln w="9525" cap="flat" cmpd="sng">
            <a:solidFill>
              <a:schemeClr val="bg2"/>
            </a:solidFill>
            <a:prstDash val="solid"/>
            <a:round/>
            <a:headEnd type="none" w="med" len="med"/>
            <a:tailEnd type="none" w="med" len="med"/>
          </a:ln>
        </p:spPr>
      </p:cxnSp>
      <p:cxnSp>
        <p:nvCxnSpPr>
          <p:cNvPr id="7696" name="Google Shape;7696;p103"/>
          <p:cNvCxnSpPr/>
          <p:nvPr/>
        </p:nvCxnSpPr>
        <p:spPr>
          <a:xfrm>
            <a:off x="8786519" y="1466412"/>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97" name="Google Shape;7697;p103"/>
          <p:cNvCxnSpPr/>
          <p:nvPr/>
        </p:nvCxnSpPr>
        <p:spPr>
          <a:xfrm rot="10800000" flipH="1">
            <a:off x="8786519" y="2888609"/>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698" name="Google Shape;7698;p103"/>
          <p:cNvCxnSpPr/>
          <p:nvPr/>
        </p:nvCxnSpPr>
        <p:spPr>
          <a:xfrm rot="10800000" flipH="1">
            <a:off x="8786519" y="1669583"/>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699" name="Google Shape;7699;p103"/>
          <p:cNvCxnSpPr/>
          <p:nvPr/>
        </p:nvCxnSpPr>
        <p:spPr>
          <a:xfrm rot="10800000" flipH="1">
            <a:off x="8786519" y="1669584"/>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700" name="Google Shape;7700;p103"/>
          <p:cNvCxnSpPr/>
          <p:nvPr/>
        </p:nvCxnSpPr>
        <p:spPr>
          <a:xfrm rot="10800000" flipH="1">
            <a:off x="8786519" y="2888612"/>
            <a:ext cx="1605772" cy="2641225"/>
          </a:xfrm>
          <a:prstGeom prst="straightConnector1">
            <a:avLst/>
          </a:prstGeom>
          <a:noFill/>
          <a:ln w="9525" cap="flat" cmpd="sng">
            <a:solidFill>
              <a:schemeClr val="bg2"/>
            </a:solidFill>
            <a:prstDash val="solid"/>
            <a:round/>
            <a:headEnd type="none" w="med" len="med"/>
            <a:tailEnd type="none" w="med" len="med"/>
          </a:ln>
        </p:spPr>
      </p:cxnSp>
      <p:cxnSp>
        <p:nvCxnSpPr>
          <p:cNvPr id="7701" name="Google Shape;7701;p103"/>
          <p:cNvCxnSpPr/>
          <p:nvPr/>
        </p:nvCxnSpPr>
        <p:spPr>
          <a:xfrm rot="10800000" flipH="1">
            <a:off x="8786519" y="2888611"/>
            <a:ext cx="1605772" cy="1828541"/>
          </a:xfrm>
          <a:prstGeom prst="straightConnector1">
            <a:avLst/>
          </a:prstGeom>
          <a:noFill/>
          <a:ln w="9525" cap="flat" cmpd="sng">
            <a:solidFill>
              <a:schemeClr val="bg2"/>
            </a:solidFill>
            <a:prstDash val="solid"/>
            <a:round/>
            <a:headEnd type="none" w="med" len="med"/>
            <a:tailEnd type="none" w="med" len="med"/>
          </a:ln>
        </p:spPr>
      </p:cxnSp>
      <p:cxnSp>
        <p:nvCxnSpPr>
          <p:cNvPr id="7702" name="Google Shape;7702;p103"/>
          <p:cNvCxnSpPr/>
          <p:nvPr/>
        </p:nvCxnSpPr>
        <p:spPr>
          <a:xfrm rot="10800000" flipH="1">
            <a:off x="8786519" y="2888609"/>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03" name="Google Shape;7703;p103"/>
          <p:cNvCxnSpPr/>
          <p:nvPr/>
        </p:nvCxnSpPr>
        <p:spPr>
          <a:xfrm rot="10800000" flipH="1">
            <a:off x="8786519" y="2888611"/>
            <a:ext cx="1605772" cy="3453909"/>
          </a:xfrm>
          <a:prstGeom prst="straightConnector1">
            <a:avLst/>
          </a:prstGeom>
          <a:noFill/>
          <a:ln w="9525" cap="flat" cmpd="sng">
            <a:solidFill>
              <a:schemeClr val="bg2"/>
            </a:solidFill>
            <a:prstDash val="solid"/>
            <a:round/>
            <a:headEnd type="none" w="med" len="med"/>
            <a:tailEnd type="none" w="med" len="med"/>
          </a:ln>
        </p:spPr>
      </p:cxnSp>
      <p:cxnSp>
        <p:nvCxnSpPr>
          <p:cNvPr id="7704" name="Google Shape;7704;p103"/>
          <p:cNvCxnSpPr/>
          <p:nvPr/>
        </p:nvCxnSpPr>
        <p:spPr>
          <a:xfrm rot="10800000" flipH="1">
            <a:off x="8785853" y="5326664"/>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05" name="Google Shape;7705;p103"/>
          <p:cNvCxnSpPr/>
          <p:nvPr/>
        </p:nvCxnSpPr>
        <p:spPr>
          <a:xfrm rot="10800000" flipH="1">
            <a:off x="8785853" y="5326664"/>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706" name="Google Shape;7706;p103"/>
          <p:cNvCxnSpPr/>
          <p:nvPr/>
        </p:nvCxnSpPr>
        <p:spPr>
          <a:xfrm rot="10800000" flipH="1">
            <a:off x="8785853" y="4107638"/>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707" name="Google Shape;7707;p103"/>
          <p:cNvCxnSpPr/>
          <p:nvPr/>
        </p:nvCxnSpPr>
        <p:spPr>
          <a:xfrm>
            <a:off x="8785853" y="3904467"/>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708" name="Google Shape;7708;p103"/>
          <p:cNvCxnSpPr/>
          <p:nvPr/>
        </p:nvCxnSpPr>
        <p:spPr>
          <a:xfrm rot="10800000" flipH="1">
            <a:off x="8785853" y="2888611"/>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709" name="Google Shape;7709;p103"/>
          <p:cNvCxnSpPr/>
          <p:nvPr/>
        </p:nvCxnSpPr>
        <p:spPr>
          <a:xfrm>
            <a:off x="8784519" y="2269298"/>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710" name="Google Shape;7710;p103"/>
          <p:cNvCxnSpPr/>
          <p:nvPr/>
        </p:nvCxnSpPr>
        <p:spPr>
          <a:xfrm>
            <a:off x="8785853" y="1466412"/>
            <a:ext cx="1605772" cy="203171"/>
          </a:xfrm>
          <a:prstGeom prst="straightConnector1">
            <a:avLst/>
          </a:prstGeom>
          <a:noFill/>
          <a:ln w="9525" cap="flat" cmpd="sng">
            <a:solidFill>
              <a:schemeClr val="bg2"/>
            </a:solidFill>
            <a:prstDash val="solid"/>
            <a:round/>
            <a:headEnd type="none" w="med" len="med"/>
            <a:tailEnd type="none" w="med" len="med"/>
          </a:ln>
        </p:spPr>
      </p:cxnSp>
      <p:cxnSp>
        <p:nvCxnSpPr>
          <p:cNvPr id="7711" name="Google Shape;7711;p103"/>
          <p:cNvCxnSpPr/>
          <p:nvPr/>
        </p:nvCxnSpPr>
        <p:spPr>
          <a:xfrm>
            <a:off x="8785853" y="653727"/>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12" name="Google Shape;7712;p103"/>
          <p:cNvCxnSpPr/>
          <p:nvPr/>
        </p:nvCxnSpPr>
        <p:spPr>
          <a:xfrm>
            <a:off x="8785853" y="3091781"/>
            <a:ext cx="1605772" cy="2234883"/>
          </a:xfrm>
          <a:prstGeom prst="straightConnector1">
            <a:avLst/>
          </a:prstGeom>
          <a:noFill/>
          <a:ln w="9525" cap="flat" cmpd="sng">
            <a:solidFill>
              <a:schemeClr val="bg2"/>
            </a:solidFill>
            <a:prstDash val="solid"/>
            <a:round/>
            <a:headEnd type="none" w="med" len="med"/>
            <a:tailEnd type="none" w="med" len="med"/>
          </a:ln>
        </p:spPr>
      </p:cxnSp>
      <p:cxnSp>
        <p:nvCxnSpPr>
          <p:cNvPr id="7713" name="Google Shape;7713;p103"/>
          <p:cNvCxnSpPr/>
          <p:nvPr/>
        </p:nvCxnSpPr>
        <p:spPr>
          <a:xfrm>
            <a:off x="8785853" y="2279096"/>
            <a:ext cx="1605772" cy="3047568"/>
          </a:xfrm>
          <a:prstGeom prst="straightConnector1">
            <a:avLst/>
          </a:prstGeom>
          <a:noFill/>
          <a:ln w="9525" cap="flat" cmpd="sng">
            <a:solidFill>
              <a:schemeClr val="bg2"/>
            </a:solidFill>
            <a:prstDash val="solid"/>
            <a:round/>
            <a:headEnd type="none" w="med" len="med"/>
            <a:tailEnd type="none" w="med" len="med"/>
          </a:ln>
        </p:spPr>
      </p:cxnSp>
      <p:cxnSp>
        <p:nvCxnSpPr>
          <p:cNvPr id="7714" name="Google Shape;7714;p103"/>
          <p:cNvCxnSpPr/>
          <p:nvPr/>
        </p:nvCxnSpPr>
        <p:spPr>
          <a:xfrm>
            <a:off x="8785853" y="1466413"/>
            <a:ext cx="1605772" cy="3860252"/>
          </a:xfrm>
          <a:prstGeom prst="straightConnector1">
            <a:avLst/>
          </a:prstGeom>
          <a:noFill/>
          <a:ln w="9525" cap="flat" cmpd="sng">
            <a:solidFill>
              <a:schemeClr val="bg2"/>
            </a:solidFill>
            <a:prstDash val="solid"/>
            <a:round/>
            <a:headEnd type="none" w="med" len="med"/>
            <a:tailEnd type="none" w="med" len="med"/>
          </a:ln>
        </p:spPr>
      </p:cxnSp>
      <p:cxnSp>
        <p:nvCxnSpPr>
          <p:cNvPr id="7715" name="Google Shape;7715;p103"/>
          <p:cNvCxnSpPr/>
          <p:nvPr/>
        </p:nvCxnSpPr>
        <p:spPr>
          <a:xfrm>
            <a:off x="8785853" y="653728"/>
            <a:ext cx="1605772" cy="4672937"/>
          </a:xfrm>
          <a:prstGeom prst="straightConnector1">
            <a:avLst/>
          </a:prstGeom>
          <a:noFill/>
          <a:ln w="9525" cap="flat" cmpd="sng">
            <a:solidFill>
              <a:schemeClr val="bg2"/>
            </a:solidFill>
            <a:prstDash val="solid"/>
            <a:round/>
            <a:headEnd type="none" w="med" len="med"/>
            <a:tailEnd type="none" w="med" len="med"/>
          </a:ln>
        </p:spPr>
      </p:cxnSp>
      <p:cxnSp>
        <p:nvCxnSpPr>
          <p:cNvPr id="7716" name="Google Shape;7716;p103"/>
          <p:cNvCxnSpPr/>
          <p:nvPr/>
        </p:nvCxnSpPr>
        <p:spPr>
          <a:xfrm rot="10800000" flipH="1">
            <a:off x="8785853" y="4107638"/>
            <a:ext cx="1605772" cy="2225284"/>
          </a:xfrm>
          <a:prstGeom prst="straightConnector1">
            <a:avLst/>
          </a:prstGeom>
          <a:noFill/>
          <a:ln w="9525" cap="flat" cmpd="sng">
            <a:solidFill>
              <a:schemeClr val="bg2"/>
            </a:solidFill>
            <a:prstDash val="solid"/>
            <a:round/>
            <a:headEnd type="none" w="med" len="med"/>
            <a:tailEnd type="none" w="med" len="med"/>
          </a:ln>
        </p:spPr>
      </p:cxnSp>
      <p:cxnSp>
        <p:nvCxnSpPr>
          <p:cNvPr id="7717" name="Google Shape;7717;p103"/>
          <p:cNvCxnSpPr/>
          <p:nvPr/>
        </p:nvCxnSpPr>
        <p:spPr>
          <a:xfrm rot="10800000" flipH="1">
            <a:off x="8785853" y="4107638"/>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718" name="Google Shape;7718;p103"/>
          <p:cNvCxnSpPr/>
          <p:nvPr/>
        </p:nvCxnSpPr>
        <p:spPr>
          <a:xfrm>
            <a:off x="8785853" y="3091781"/>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19" name="Google Shape;7719;p103"/>
          <p:cNvCxnSpPr/>
          <p:nvPr/>
        </p:nvCxnSpPr>
        <p:spPr>
          <a:xfrm>
            <a:off x="8785853" y="3904467"/>
            <a:ext cx="1605772" cy="1422197"/>
          </a:xfrm>
          <a:prstGeom prst="straightConnector1">
            <a:avLst/>
          </a:prstGeom>
          <a:noFill/>
          <a:ln w="9525" cap="flat" cmpd="sng">
            <a:solidFill>
              <a:schemeClr val="bg2"/>
            </a:solidFill>
            <a:prstDash val="solid"/>
            <a:round/>
            <a:headEnd type="none" w="med" len="med"/>
            <a:tailEnd type="none" w="med" len="med"/>
          </a:ln>
        </p:spPr>
      </p:cxnSp>
      <p:cxnSp>
        <p:nvCxnSpPr>
          <p:cNvPr id="7720" name="Google Shape;7720;p103"/>
          <p:cNvCxnSpPr/>
          <p:nvPr/>
        </p:nvCxnSpPr>
        <p:spPr>
          <a:xfrm>
            <a:off x="8785853" y="4717152"/>
            <a:ext cx="1605772" cy="609513"/>
          </a:xfrm>
          <a:prstGeom prst="straightConnector1">
            <a:avLst/>
          </a:prstGeom>
          <a:noFill/>
          <a:ln w="9525" cap="flat" cmpd="sng">
            <a:solidFill>
              <a:schemeClr val="bg2"/>
            </a:solidFill>
            <a:prstDash val="solid"/>
            <a:round/>
            <a:headEnd type="none" w="med" len="med"/>
            <a:tailEnd type="none" w="med" len="med"/>
          </a:ln>
        </p:spPr>
      </p:cxnSp>
      <p:cxnSp>
        <p:nvCxnSpPr>
          <p:cNvPr id="7721" name="Google Shape;7721;p103"/>
          <p:cNvCxnSpPr/>
          <p:nvPr/>
        </p:nvCxnSpPr>
        <p:spPr>
          <a:xfrm>
            <a:off x="8785853" y="1466413"/>
            <a:ext cx="1605772" cy="2641225"/>
          </a:xfrm>
          <a:prstGeom prst="straightConnector1">
            <a:avLst/>
          </a:prstGeom>
          <a:noFill/>
          <a:ln w="9525" cap="flat" cmpd="sng">
            <a:solidFill>
              <a:schemeClr val="bg2"/>
            </a:solidFill>
            <a:prstDash val="solid"/>
            <a:round/>
            <a:headEnd type="none" w="med" len="med"/>
            <a:tailEnd type="none" w="med" len="med"/>
          </a:ln>
        </p:spPr>
      </p:cxnSp>
      <p:cxnSp>
        <p:nvCxnSpPr>
          <p:cNvPr id="7722" name="Google Shape;7722;p103"/>
          <p:cNvCxnSpPr/>
          <p:nvPr/>
        </p:nvCxnSpPr>
        <p:spPr>
          <a:xfrm>
            <a:off x="8785853" y="2279096"/>
            <a:ext cx="1605772" cy="1828541"/>
          </a:xfrm>
          <a:prstGeom prst="straightConnector1">
            <a:avLst/>
          </a:prstGeom>
          <a:noFill/>
          <a:ln w="9525" cap="flat" cmpd="sng">
            <a:solidFill>
              <a:schemeClr val="bg2"/>
            </a:solidFill>
            <a:prstDash val="solid"/>
            <a:round/>
            <a:headEnd type="none" w="med" len="med"/>
            <a:tailEnd type="none" w="med" len="med"/>
          </a:ln>
        </p:spPr>
      </p:cxnSp>
      <p:cxnSp>
        <p:nvCxnSpPr>
          <p:cNvPr id="7723" name="Google Shape;7723;p103"/>
          <p:cNvCxnSpPr/>
          <p:nvPr/>
        </p:nvCxnSpPr>
        <p:spPr>
          <a:xfrm>
            <a:off x="8785853" y="3091781"/>
            <a:ext cx="1605772" cy="1015856"/>
          </a:xfrm>
          <a:prstGeom prst="straightConnector1">
            <a:avLst/>
          </a:prstGeom>
          <a:noFill/>
          <a:ln w="9525" cap="flat" cmpd="sng">
            <a:solidFill>
              <a:schemeClr val="bg2"/>
            </a:solidFill>
            <a:prstDash val="solid"/>
            <a:round/>
            <a:headEnd type="none" w="med" len="med"/>
            <a:tailEnd type="none" w="med" len="med"/>
          </a:ln>
        </p:spPr>
      </p:cxnSp>
      <p:cxnSp>
        <p:nvCxnSpPr>
          <p:cNvPr id="7724" name="Google Shape;7724;p103"/>
          <p:cNvCxnSpPr/>
          <p:nvPr/>
        </p:nvCxnSpPr>
        <p:spPr>
          <a:xfrm>
            <a:off x="8785853" y="653727"/>
            <a:ext cx="1605772" cy="3453909"/>
          </a:xfrm>
          <a:prstGeom prst="straightConnector1">
            <a:avLst/>
          </a:prstGeom>
          <a:noFill/>
          <a:ln w="9525" cap="flat" cmpd="sng">
            <a:solidFill>
              <a:schemeClr val="bg2"/>
            </a:solidFill>
            <a:prstDash val="solid"/>
            <a:round/>
            <a:headEnd type="none" w="med" len="med"/>
            <a:tailEnd type="none" w="med" len="med"/>
          </a:ln>
        </p:spPr>
      </p:cxnSp>
      <p:pic>
        <p:nvPicPr>
          <p:cNvPr id="207" name="Picture 206">
            <a:extLst>
              <a:ext uri="{FF2B5EF4-FFF2-40B4-BE49-F238E27FC236}">
                <a16:creationId xmlns:a16="http://schemas.microsoft.com/office/drawing/2014/main" id="{EBA41165-6F06-44EE-8894-C73A6AD6ECDA}"/>
              </a:ext>
            </a:extLst>
          </p:cNvPr>
          <p:cNvPicPr>
            <a:picLocks noChangeAspect="1"/>
          </p:cNvPicPr>
          <p:nvPr/>
        </p:nvPicPr>
        <p:blipFill>
          <a:blip r:embed="rId3"/>
          <a:stretch>
            <a:fillRect/>
          </a:stretch>
        </p:blipFill>
        <p:spPr>
          <a:xfrm>
            <a:off x="397125" y="3009096"/>
            <a:ext cx="1092347" cy="1059051"/>
          </a:xfrm>
          <a:prstGeom prst="rect">
            <a:avLst/>
          </a:prstGeom>
          <a:ln>
            <a:solidFill>
              <a:schemeClr val="bg2"/>
            </a:solidFill>
          </a:ln>
        </p:spPr>
      </p:pic>
      <p:pic>
        <p:nvPicPr>
          <p:cNvPr id="3" name="Picture 2" descr="A bicycle parked in front of a sign&#10;&#10;Description generated with very high confidence">
            <a:extLst>
              <a:ext uri="{FF2B5EF4-FFF2-40B4-BE49-F238E27FC236}">
                <a16:creationId xmlns:a16="http://schemas.microsoft.com/office/drawing/2014/main" id="{065AB8C7-3ACE-4DC9-B81C-D4FD69858812}"/>
              </a:ext>
            </a:extLst>
          </p:cNvPr>
          <p:cNvPicPr>
            <a:picLocks noChangeAspect="1"/>
          </p:cNvPicPr>
          <p:nvPr/>
        </p:nvPicPr>
        <p:blipFill rotWithShape="1">
          <a:blip r:embed="rId4"/>
          <a:srcRect l="23670" t="20973" r="6987" b="-4775"/>
          <a:stretch/>
        </p:blipFill>
        <p:spPr>
          <a:xfrm>
            <a:off x="218580" y="2978413"/>
            <a:ext cx="1300369" cy="1178263"/>
          </a:xfrm>
          <a:prstGeom prst="rect">
            <a:avLst/>
          </a:prstGeom>
          <a:ln w="22225">
            <a:solidFill>
              <a:schemeClr val="bg2"/>
            </a:solidFill>
          </a:ln>
        </p:spPr>
      </p:pic>
      <p:sp>
        <p:nvSpPr>
          <p:cNvPr id="2" name="TextBox 1">
            <a:extLst>
              <a:ext uri="{FF2B5EF4-FFF2-40B4-BE49-F238E27FC236}">
                <a16:creationId xmlns:a16="http://schemas.microsoft.com/office/drawing/2014/main" id="{CE195316-F876-42D1-8037-435CA63CDD8C}"/>
              </a:ext>
            </a:extLst>
          </p:cNvPr>
          <p:cNvSpPr txBox="1"/>
          <p:nvPr/>
        </p:nvSpPr>
        <p:spPr>
          <a:xfrm>
            <a:off x="10252621" y="1431477"/>
            <a:ext cx="724350" cy="506833"/>
          </a:xfrm>
          <a:prstGeom prst="rect">
            <a:avLst/>
          </a:prstGeom>
          <a:noFill/>
        </p:spPr>
        <p:txBody>
          <a:bodyPr wrap="none" lIns="179285" tIns="143428" rIns="179285" bIns="143428" rtlCol="0">
            <a:spAutoFit/>
          </a:bodyPr>
          <a:lstStyle/>
          <a:p>
            <a:pPr defTabSz="914437">
              <a:lnSpc>
                <a:spcPct val="90000"/>
              </a:lnSpc>
              <a:spcAft>
                <a:spcPts val="588"/>
              </a:spcAft>
            </a:pPr>
            <a:r>
              <a:rPr lang="en-US" sz="1568">
                <a:solidFill>
                  <a:srgbClr val="353535"/>
                </a:solidFill>
                <a:latin typeface="Segoe UI Semilight"/>
                <a:ea typeface="ＭＳ Ｐゴシック" pitchFamily="-72" charset="-128"/>
              </a:rPr>
              <a:t>0.00</a:t>
            </a:r>
          </a:p>
        </p:txBody>
      </p:sp>
      <p:sp>
        <p:nvSpPr>
          <p:cNvPr id="204" name="TextBox 203">
            <a:extLst>
              <a:ext uri="{FF2B5EF4-FFF2-40B4-BE49-F238E27FC236}">
                <a16:creationId xmlns:a16="http://schemas.microsoft.com/office/drawing/2014/main" id="{5EC9FF2B-9136-4D77-BCC8-FE61E0688895}"/>
              </a:ext>
            </a:extLst>
          </p:cNvPr>
          <p:cNvSpPr txBox="1"/>
          <p:nvPr/>
        </p:nvSpPr>
        <p:spPr>
          <a:xfrm>
            <a:off x="10252621" y="2649047"/>
            <a:ext cx="724350" cy="506833"/>
          </a:xfrm>
          <a:prstGeom prst="rect">
            <a:avLst/>
          </a:prstGeom>
          <a:noFill/>
        </p:spPr>
        <p:txBody>
          <a:bodyPr wrap="none" lIns="179285" tIns="143428" rIns="179285" bIns="143428" rtlCol="0">
            <a:spAutoFit/>
          </a:bodyPr>
          <a:lstStyle/>
          <a:p>
            <a:pPr defTabSz="914437">
              <a:lnSpc>
                <a:spcPct val="90000"/>
              </a:lnSpc>
              <a:spcAft>
                <a:spcPts val="588"/>
              </a:spcAft>
            </a:pPr>
            <a:r>
              <a:rPr lang="en-US" sz="1568">
                <a:solidFill>
                  <a:srgbClr val="353535"/>
                </a:solidFill>
                <a:latin typeface="Segoe UI Semilight"/>
                <a:ea typeface="ＭＳ Ｐゴシック" pitchFamily="-72" charset="-128"/>
              </a:rPr>
              <a:t>0.96</a:t>
            </a:r>
          </a:p>
        </p:txBody>
      </p:sp>
      <p:sp>
        <p:nvSpPr>
          <p:cNvPr id="205" name="TextBox 204">
            <a:extLst>
              <a:ext uri="{FF2B5EF4-FFF2-40B4-BE49-F238E27FC236}">
                <a16:creationId xmlns:a16="http://schemas.microsoft.com/office/drawing/2014/main" id="{A90378FE-E5FA-4682-9DF1-00602F9789D1}"/>
              </a:ext>
            </a:extLst>
          </p:cNvPr>
          <p:cNvSpPr txBox="1"/>
          <p:nvPr/>
        </p:nvSpPr>
        <p:spPr>
          <a:xfrm>
            <a:off x="10252621" y="3871552"/>
            <a:ext cx="663436" cy="506833"/>
          </a:xfrm>
          <a:prstGeom prst="rect">
            <a:avLst/>
          </a:prstGeom>
          <a:noFill/>
        </p:spPr>
        <p:txBody>
          <a:bodyPr wrap="none" lIns="179285" tIns="143428" rIns="179285" bIns="143428" rtlCol="0">
            <a:spAutoFit/>
          </a:bodyPr>
          <a:lstStyle/>
          <a:p>
            <a:pPr defTabSz="914437">
              <a:lnSpc>
                <a:spcPct val="90000"/>
              </a:lnSpc>
              <a:spcAft>
                <a:spcPts val="588"/>
              </a:spcAft>
            </a:pPr>
            <a:r>
              <a:rPr lang="en-US" sz="1568">
                <a:solidFill>
                  <a:srgbClr val="353535"/>
                </a:solidFill>
                <a:latin typeface="Segoe UI Semilight"/>
                <a:ea typeface="ＭＳ Ｐゴシック" pitchFamily="-72" charset="-128"/>
              </a:rPr>
              <a:t>0.11</a:t>
            </a:r>
          </a:p>
        </p:txBody>
      </p:sp>
      <p:sp>
        <p:nvSpPr>
          <p:cNvPr id="206" name="TextBox 205">
            <a:extLst>
              <a:ext uri="{FF2B5EF4-FFF2-40B4-BE49-F238E27FC236}">
                <a16:creationId xmlns:a16="http://schemas.microsoft.com/office/drawing/2014/main" id="{E2FAA628-764B-4BD2-97A3-C5B7DC0A7C98}"/>
              </a:ext>
            </a:extLst>
          </p:cNvPr>
          <p:cNvSpPr txBox="1"/>
          <p:nvPr/>
        </p:nvSpPr>
        <p:spPr>
          <a:xfrm>
            <a:off x="10252620" y="5087100"/>
            <a:ext cx="693894" cy="506833"/>
          </a:xfrm>
          <a:prstGeom prst="rect">
            <a:avLst/>
          </a:prstGeom>
          <a:noFill/>
        </p:spPr>
        <p:txBody>
          <a:bodyPr wrap="none" lIns="179285" tIns="143428" rIns="179285" bIns="143428" rtlCol="0">
            <a:spAutoFit/>
          </a:bodyPr>
          <a:lstStyle/>
          <a:p>
            <a:pPr defTabSz="914437">
              <a:lnSpc>
                <a:spcPct val="90000"/>
              </a:lnSpc>
              <a:spcAft>
                <a:spcPts val="588"/>
              </a:spcAft>
            </a:pPr>
            <a:r>
              <a:rPr lang="en-US" sz="1568">
                <a:solidFill>
                  <a:srgbClr val="353535"/>
                </a:solidFill>
                <a:latin typeface="Segoe UI Semilight"/>
                <a:ea typeface="ＭＳ Ｐゴシック" pitchFamily="-72" charset="-128"/>
              </a:rPr>
              <a:t>0.18</a:t>
            </a:r>
          </a:p>
        </p:txBody>
      </p:sp>
      <p:pic>
        <p:nvPicPr>
          <p:cNvPr id="3074" name="Picture 2" descr="https://upload.wikimedia.org/wikipedia/commons/f/f1/Kusuma_bike_large.jpg">
            <a:extLst>
              <a:ext uri="{FF2B5EF4-FFF2-40B4-BE49-F238E27FC236}">
                <a16:creationId xmlns:a16="http://schemas.microsoft.com/office/drawing/2014/main" id="{20845242-B767-4D26-B2E5-2665B3035AB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9499"/>
          <a:stretch/>
        </p:blipFill>
        <p:spPr bwMode="auto">
          <a:xfrm>
            <a:off x="218579" y="2974095"/>
            <a:ext cx="1291205" cy="1190235"/>
          </a:xfrm>
          <a:prstGeom prst="rect">
            <a:avLst/>
          </a:prstGeom>
          <a:noFill/>
          <a:ln>
            <a:solidFill>
              <a:schemeClr val="bg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3979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16EC1-54F2-405A-AF87-4203401ED22F}"/>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D6CF684-8CBF-42E2-9770-F2C9DCBC37A4}"/>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05EEAA7C-7C97-4E66-8DCC-B2D650D58699}"/>
              </a:ext>
            </a:extLst>
          </p:cNvPr>
          <p:cNvPicPr>
            <a:picLocks noChangeAspect="1"/>
          </p:cNvPicPr>
          <p:nvPr/>
        </p:nvPicPr>
        <p:blipFill>
          <a:blip r:embed="rId2"/>
          <a:stretch>
            <a:fillRect/>
          </a:stretch>
        </p:blipFill>
        <p:spPr>
          <a:xfrm>
            <a:off x="1851102" y="936702"/>
            <a:ext cx="8522544" cy="4965516"/>
          </a:xfrm>
          <a:prstGeom prst="rect">
            <a:avLst/>
          </a:prstGeom>
        </p:spPr>
      </p:pic>
    </p:spTree>
    <p:extLst>
      <p:ext uri="{BB962C8B-B14F-4D97-AF65-F5344CB8AC3E}">
        <p14:creationId xmlns:p14="http://schemas.microsoft.com/office/powerpoint/2010/main" val="1248305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5C444-2554-4ACC-A6D7-EDF179B0F479}"/>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5E57683-6D2B-4980-97AB-FF109269E5E6}"/>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BFEAA325-694F-421D-90D9-AB543BDBBD1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4175975"/>
      </p:ext>
    </p:extLst>
  </p:cSld>
  <p:clrMapOvr>
    <a:masterClrMapping/>
  </p:clrMapOvr>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10.xml><?xml version="1.0" encoding="utf-8"?>
<a:theme xmlns:a="http://schemas.openxmlformats.org/drawingml/2006/main" name="1_Black Template">
  <a:themeElements>
    <a:clrScheme name="2019 Brand BLUE Dark Bak">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February_2019" id="{0D93EA38-B0C4-4B20-BF67-413A307B6C0B}" vid="{C7413A89-757E-4CA6-A51B-57D9E2B4132F}"/>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3.xml><?xml version="1.0" encoding="utf-8"?>
<a:theme xmlns:a="http://schemas.openxmlformats.org/drawingml/2006/main" name="5-50195_Microsoft_Build_Template">
  <a:themeElements>
    <a:clrScheme name="Microsoft Build 2018">
      <a:dk1>
        <a:srgbClr val="1A1A1A"/>
      </a:dk1>
      <a:lt1>
        <a:srgbClr val="FFFFFF"/>
      </a:lt1>
      <a:dk2>
        <a:srgbClr val="0D0D0D"/>
      </a:dk2>
      <a:lt2>
        <a:srgbClr val="E6E6E6"/>
      </a:lt2>
      <a:accent1>
        <a:srgbClr val="505050"/>
      </a:accent1>
      <a:accent2>
        <a:srgbClr val="D2D2D2"/>
      </a:accent2>
      <a:accent3>
        <a:srgbClr val="E3008C"/>
      </a:accent3>
      <a:accent4>
        <a:srgbClr val="32145A"/>
      </a:accent4>
      <a:accent5>
        <a:srgbClr val="2139B5"/>
      </a:accent5>
      <a:accent6>
        <a:srgbClr val="E6E6E6"/>
      </a:accent6>
      <a:hlink>
        <a:srgbClr val="2139B5"/>
      </a:hlink>
      <a:folHlink>
        <a:srgbClr val="2139B5"/>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8_16x9_Breakout_Template.potx" id="{AA42B626-3B35-4046-A6BC-5096581850B0}" vid="{E330E15E-5B58-4840-8774-74C67741ACEA}"/>
    </a:ext>
  </a:extLst>
</a:theme>
</file>

<file path=ppt/theme/theme4.xml><?xml version="1.0" encoding="utf-8"?>
<a:theme xmlns:a="http://schemas.openxmlformats.org/drawingml/2006/main" name="APEX Template 2017 ">
  <a:themeElements>
    <a:clrScheme name="Custom 79">
      <a:dk1>
        <a:srgbClr val="353535"/>
      </a:dk1>
      <a:lt1>
        <a:srgbClr val="FFFFFF"/>
      </a:lt1>
      <a:dk2>
        <a:srgbClr val="353535"/>
      </a:dk2>
      <a:lt2>
        <a:srgbClr val="FFFFFF"/>
      </a:lt2>
      <a:accent1>
        <a:srgbClr val="FFB900"/>
      </a:accent1>
      <a:accent2>
        <a:srgbClr val="B4009E"/>
      </a:accent2>
      <a:accent3>
        <a:srgbClr val="0078D7"/>
      </a:accent3>
      <a:accent4>
        <a:srgbClr val="00BCF2"/>
      </a:accent4>
      <a:accent5>
        <a:srgbClr val="B4A0FF"/>
      </a:accent5>
      <a:accent6>
        <a:srgbClr val="00B294"/>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71239882-4395-4F1E-A7A4-B9823733F26A}" vid="{F3DECCDB-D108-476B-BDE8-0D4C8C1A03CE}"/>
    </a:ext>
  </a:extLst>
</a:theme>
</file>

<file path=ppt/theme/theme5.xml><?xml version="1.0" encoding="utf-8"?>
<a:theme xmlns:a="http://schemas.openxmlformats.org/drawingml/2006/main" name="1_APEX Template 2017 ">
  <a:themeElements>
    <a:clrScheme name="Custom 79">
      <a:dk1>
        <a:srgbClr val="353535"/>
      </a:dk1>
      <a:lt1>
        <a:srgbClr val="FFFFFF"/>
      </a:lt1>
      <a:dk2>
        <a:srgbClr val="353535"/>
      </a:dk2>
      <a:lt2>
        <a:srgbClr val="FFFFFF"/>
      </a:lt2>
      <a:accent1>
        <a:srgbClr val="FFB900"/>
      </a:accent1>
      <a:accent2>
        <a:srgbClr val="B4009E"/>
      </a:accent2>
      <a:accent3>
        <a:srgbClr val="0078D7"/>
      </a:accent3>
      <a:accent4>
        <a:srgbClr val="00BCF2"/>
      </a:accent4>
      <a:accent5>
        <a:srgbClr val="B4A0FF"/>
      </a:accent5>
      <a:accent6>
        <a:srgbClr val="00B294"/>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71239882-4395-4F1E-A7A4-B9823733F26A}" vid="{F3DECCDB-D108-476B-BDE8-0D4C8C1A03CE}"/>
    </a:ext>
  </a:extLst>
</a:theme>
</file>

<file path=ppt/theme/theme6.xml><?xml version="1.0" encoding="utf-8"?>
<a:theme xmlns:a="http://schemas.openxmlformats.org/drawingml/2006/main" name="2_APEX Template 2017 ">
  <a:themeElements>
    <a:clrScheme name="Custom 79">
      <a:dk1>
        <a:srgbClr val="353535"/>
      </a:dk1>
      <a:lt1>
        <a:srgbClr val="FFFFFF"/>
      </a:lt1>
      <a:dk2>
        <a:srgbClr val="353535"/>
      </a:dk2>
      <a:lt2>
        <a:srgbClr val="FFFFFF"/>
      </a:lt2>
      <a:accent1>
        <a:srgbClr val="FFB900"/>
      </a:accent1>
      <a:accent2>
        <a:srgbClr val="B4009E"/>
      </a:accent2>
      <a:accent3>
        <a:srgbClr val="0078D7"/>
      </a:accent3>
      <a:accent4>
        <a:srgbClr val="00BCF2"/>
      </a:accent4>
      <a:accent5>
        <a:srgbClr val="B4A0FF"/>
      </a:accent5>
      <a:accent6>
        <a:srgbClr val="00B294"/>
      </a:accent6>
      <a:hlink>
        <a:srgbClr val="00BCF2"/>
      </a:hlink>
      <a:folHlink>
        <a:srgbClr val="00BCF2"/>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3" id="{71239882-4395-4F1E-A7A4-B9823733F26A}" vid="{F3DECCDB-D108-476B-BDE8-0D4C8C1A03CE}"/>
    </a:ext>
  </a:extLst>
</a:theme>
</file>

<file path=ppt/theme/theme7.xml><?xml version="1.0" encoding="utf-8"?>
<a:theme xmlns:a="http://schemas.openxmlformats.org/drawingml/2006/main" name="SMSG Readiness Master Template 16x9_MODIFIED">
  <a:themeElements>
    <a:clrScheme name="Custom 2">
      <a:dk1>
        <a:srgbClr val="3F3F3F"/>
      </a:dk1>
      <a:lt1>
        <a:sysClr val="window" lastClr="FFFFFF"/>
      </a:lt1>
      <a:dk2>
        <a:srgbClr val="3F3F3F"/>
      </a:dk2>
      <a:lt2>
        <a:srgbClr val="FFFFFF"/>
      </a:lt2>
      <a:accent1>
        <a:srgbClr val="002050"/>
      </a:accent1>
      <a:accent2>
        <a:srgbClr val="00188F"/>
      </a:accent2>
      <a:accent3>
        <a:srgbClr val="0078D7"/>
      </a:accent3>
      <a:accent4>
        <a:srgbClr val="BAD80A"/>
      </a:accent4>
      <a:accent5>
        <a:srgbClr val="008272"/>
      </a:accent5>
      <a:accent6>
        <a:srgbClr val="00B294"/>
      </a:accent6>
      <a:hlink>
        <a:srgbClr val="00BCF2"/>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SGR Readiness Template_010415" id="{82D3D4E7-D223-4A60-81A2-37362F89B327}" vid="{51F33C4D-D8AA-44B3-AE4F-BCF1547D16F5}"/>
    </a:ext>
  </a:extLst>
</a:theme>
</file>

<file path=ppt/theme/theme8.xml><?xml version="1.0" encoding="utf-8"?>
<a:theme xmlns:a="http://schemas.openxmlformats.org/drawingml/2006/main" name="5_9-51056_Build 2019 Breakout_White Template">
  <a:themeElements>
    <a:clrScheme name="Build Breakout 2019 Light">
      <a:dk1>
        <a:srgbClr val="000000"/>
      </a:dk1>
      <a:lt1>
        <a:srgbClr val="FFFFFF"/>
      </a:lt1>
      <a:dk2>
        <a:srgbClr val="274B47"/>
      </a:dk2>
      <a:lt2>
        <a:srgbClr val="E6E6E6"/>
      </a:lt2>
      <a:accent1>
        <a:srgbClr val="008575"/>
      </a:accent1>
      <a:accent2>
        <a:srgbClr val="274B47"/>
      </a:accent2>
      <a:accent3>
        <a:srgbClr val="8661C5"/>
      </a:accent3>
      <a:accent4>
        <a:srgbClr val="3B2E58"/>
      </a:accent4>
      <a:accent5>
        <a:srgbClr val="D83B01"/>
      </a:accent5>
      <a:accent6>
        <a:srgbClr val="FF9349"/>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9_Breakout_Template_FINAL.potx" id="{F8CBCD3C-F346-4704-9E55-7681191E3DC9}" vid="{9B198E64-13BA-4121-B286-122848D264C2}"/>
    </a:ext>
  </a:extLst>
</a:theme>
</file>

<file path=ppt/theme/theme9.xml><?xml version="1.0" encoding="utf-8"?>
<a:theme xmlns:a="http://schemas.openxmlformats.org/drawingml/2006/main" name="Black Template">
  <a:themeElements>
    <a:clrScheme name="NEw BRAND_Blue on black">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VP19_Summit_PPT (002).potx" id="{2976ADDF-92BE-4E5C-A6FA-F010E20C821C}" vid="{CD00F519-2DEC-4767-AD9A-CCCA0125A25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16dc66bd-df5a-4495-a5c9-5e296f49988a" xsi:nil="true"/>
    <MediaServiceTranscript xmlns="16dc66bd-df5a-4495-a5c9-5e296f49988a"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33D2391BFF58241AEB203BD95DC1F89" ma:contentTypeVersion="17" ma:contentTypeDescription="Create a new document." ma:contentTypeScope="" ma:versionID="8ec581d6c997ba8fdfd9901fdcef9afd">
  <xsd:schema xmlns:xsd="http://www.w3.org/2001/XMLSchema" xmlns:xs="http://www.w3.org/2001/XMLSchema" xmlns:p="http://schemas.microsoft.com/office/2006/metadata/properties" xmlns:ns1="http://schemas.microsoft.com/sharepoint/v3" xmlns:ns2="16dc66bd-df5a-4495-a5c9-5e296f49988a" xmlns:ns3="12239fb0-26c0-4a37-b790-6c81fba9d0fc" targetNamespace="http://schemas.microsoft.com/office/2006/metadata/properties" ma:root="true" ma:fieldsID="db6400918fff18b1f0872009fae373a7" ns1:_="" ns2:_="" ns3:_="">
    <xsd:import namespace="http://schemas.microsoft.com/sharepoint/v3"/>
    <xsd:import namespace="16dc66bd-df5a-4495-a5c9-5e296f49988a"/>
    <xsd:import namespace="12239fb0-26c0-4a37-b790-6c81fba9d0f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3:SharedWithUsers" minOccurs="0"/>
                <xsd:element ref="ns3:SharedWithDetails" minOccurs="0"/>
                <xsd:element ref="ns3:LastSharedByUser" minOccurs="0"/>
                <xsd:element ref="ns3:LastSharedByTime" minOccurs="0"/>
                <xsd:element ref="ns2:MediaServiceOCR" minOccurs="0"/>
                <xsd:element ref="ns2:MediaServiceLocation" minOccurs="0"/>
                <xsd:element ref="ns2:MediaServiceEventHashCode" minOccurs="0"/>
                <xsd:element ref="ns2:MediaServiceGenerationTime" minOccurs="0"/>
                <xsd:element ref="ns2:MediaServiceAutoKeyPoints" minOccurs="0"/>
                <xsd:element ref="ns2:MediaServiceKeyPoints" minOccurs="0"/>
                <xsd:element ref="ns1:_ip_UnifiedCompliancePolicyProperties" minOccurs="0"/>
                <xsd:element ref="ns1:_ip_UnifiedCompliancePolicyUIAction" minOccurs="0"/>
                <xsd:element ref="ns2:MediaServiceTranscrip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dc66bd-df5a-4495-a5c9-5e296f49988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OCR" ma:index="16" nillable="true" ma:displayName="MediaServiceOCR" ma:description="" ma:internalName="MediaServiceOCR" ma:readOnly="true">
      <xsd:simpleType>
        <xsd:restriction base="dms:Note">
          <xsd:maxLength value="255"/>
        </xsd:restriction>
      </xsd:simpleType>
    </xsd:element>
    <xsd:element name="MediaServiceLocation" ma:index="17" nillable="true" ma:displayName="MediaServiceLocation" ma:description="" ma:internalName="MediaServiceLocation"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false">
      <xsd:simpleType>
        <xsd:restriction base="dms:Note">
          <xsd:maxLength value="255"/>
        </xsd:restriction>
      </xsd:simpleType>
    </xsd:element>
    <xsd:element name="MediaServiceTranscript" ma:index="24" nillable="true" ma:displayName="MediaServiceTranscript" ma:hidden="true" ma:internalName="MediaServiceTranscript" ma:readOnly="fals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2239fb0-26c0-4a37-b790-6c81fba9d0fc"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16dc66bd-df5a-4495-a5c9-5e296f49988a"/>
  </ds:schemaRefs>
</ds:datastoreItem>
</file>

<file path=customXml/itemProps3.xml><?xml version="1.0" encoding="utf-8"?>
<ds:datastoreItem xmlns:ds="http://schemas.openxmlformats.org/officeDocument/2006/customXml" ds:itemID="{90F47FF5-5590-4D53-9F08-3209884972E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6dc66bd-df5a-4495-a5c9-5e296f49988a"/>
    <ds:schemaRef ds:uri="12239fb0-26c0-4a37-b790-6c81fba9d0f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2810</TotalTime>
  <Words>945</Words>
  <Application>Microsoft Office PowerPoint</Application>
  <PresentationFormat>Widescreen</PresentationFormat>
  <Paragraphs>72</Paragraphs>
  <Slides>17</Slides>
  <Notes>9</Notes>
  <HiddenSlides>0</HiddenSlides>
  <MMClips>0</MMClips>
  <ScaleCrop>false</ScaleCrop>
  <HeadingPairs>
    <vt:vector size="6" baseType="variant">
      <vt:variant>
        <vt:lpstr>Fonts Used</vt:lpstr>
      </vt:variant>
      <vt:variant>
        <vt:i4>8</vt:i4>
      </vt:variant>
      <vt:variant>
        <vt:lpstr>Theme</vt:lpstr>
      </vt:variant>
      <vt:variant>
        <vt:i4>10</vt:i4>
      </vt:variant>
      <vt:variant>
        <vt:lpstr>Slide Titles</vt:lpstr>
      </vt:variant>
      <vt:variant>
        <vt:i4>17</vt:i4>
      </vt:variant>
    </vt:vector>
  </HeadingPairs>
  <TitlesOfParts>
    <vt:vector size="35" baseType="lpstr">
      <vt:lpstr>Arial</vt:lpstr>
      <vt:lpstr>Consolas</vt:lpstr>
      <vt:lpstr>Myriad Pro</vt:lpstr>
      <vt:lpstr>Segoe UI</vt:lpstr>
      <vt:lpstr>Segoe UI Light</vt:lpstr>
      <vt:lpstr>Segoe UI Semibold</vt:lpstr>
      <vt:lpstr>Segoe UI Semilight</vt:lpstr>
      <vt:lpstr>Wingdings</vt:lpstr>
      <vt:lpstr>White Template</vt:lpstr>
      <vt:lpstr>1_White Template</vt:lpstr>
      <vt:lpstr>5-50195_Microsoft_Build_Template</vt:lpstr>
      <vt:lpstr>APEX Template 2017 </vt:lpstr>
      <vt:lpstr>1_APEX Template 2017 </vt:lpstr>
      <vt:lpstr>2_APEX Template 2017 </vt:lpstr>
      <vt:lpstr>SMSG Readiness Master Template 16x9_MODIFIED</vt:lpstr>
      <vt:lpstr>5_9-51056_Build 2019 Breakout_White Template</vt:lpstr>
      <vt:lpstr>Black Template</vt:lpstr>
      <vt:lpstr>1_Black Template</vt:lpstr>
      <vt:lpstr>Deep Learning  By MXK</vt:lpstr>
      <vt:lpstr>Summary  1- Machine Learning Roadmap  2- Deep Learning Roadmap  3- Convolutional Neural Network  4- Recurrent Neural Network  5- Long Short Term Memory   6- Closing Thoughts </vt:lpstr>
      <vt:lpstr>PowerPoint Presentation</vt:lpstr>
      <vt:lpstr>PowerPoint Presentation</vt:lpstr>
      <vt:lpstr>Convolutional Neural Network</vt:lpstr>
      <vt:lpstr>Trained Convolutional NN</vt:lpstr>
      <vt:lpstr>Pre-Trained Convolutional NN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The Tour FY20</dc:subject>
  <dc:creator>Lacey Butler</dc:creator>
  <cp:keywords>Microsoft Ignite The Tour FY20</cp:keywords>
  <dc:description/>
  <cp:lastModifiedBy>Almighty</cp:lastModifiedBy>
  <cp:revision>63</cp:revision>
  <dcterms:created xsi:type="dcterms:W3CDTF">2019-08-09T15:41:27Z</dcterms:created>
  <dcterms:modified xsi:type="dcterms:W3CDTF">2021-03-26T20:39:53Z</dcterms:modified>
  <cp:category>Microsoft Ignite The Tour FY20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0x010100A33D2391BFF58241AEB203BD95DC1F89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ies>
</file>